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513" r:id="rId3"/>
    <p:sldId id="498" r:id="rId4"/>
    <p:sldId id="523" r:id="rId5"/>
    <p:sldId id="399" r:id="rId6"/>
    <p:sldId id="363" r:id="rId7"/>
    <p:sldId id="364" r:id="rId8"/>
    <p:sldId id="520" r:id="rId9"/>
    <p:sldId id="521" r:id="rId10"/>
    <p:sldId id="395" r:id="rId11"/>
    <p:sldId id="410" r:id="rId12"/>
    <p:sldId id="330" r:id="rId13"/>
    <p:sldId id="522" r:id="rId14"/>
    <p:sldId id="354" r:id="rId15"/>
    <p:sldId id="543" r:id="rId16"/>
    <p:sldId id="524" r:id="rId17"/>
    <p:sldId id="483" r:id="rId18"/>
    <p:sldId id="489" r:id="rId19"/>
    <p:sldId id="484" r:id="rId20"/>
    <p:sldId id="494" r:id="rId21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F33A1B"/>
    <a:srgbClr val="37441C"/>
    <a:srgbClr val="33CC33"/>
    <a:srgbClr val="627A32"/>
    <a:srgbClr val="4A5C26"/>
    <a:srgbClr val="4A7EBB"/>
    <a:srgbClr val="FC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18" autoAdjust="0"/>
  </p:normalViewPr>
  <p:slideViewPr>
    <p:cSldViewPr>
      <p:cViewPr>
        <p:scale>
          <a:sx n="80" d="100"/>
          <a:sy n="80" d="100"/>
        </p:scale>
        <p:origin x="-1522" y="-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41FCB9-EA66-4E25-BDAB-9E300D41D79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8D13D285-6393-46DF-9776-5D8008AC6926}">
      <dgm:prSet phldrT="[Texto]"/>
      <dgm:spPr/>
      <dgm:t>
        <a:bodyPr/>
        <a:lstStyle/>
        <a:p>
          <a:r>
            <a:rPr lang="pt-BR" b="1" dirty="0" smtClean="0"/>
            <a:t>Entes</a:t>
          </a:r>
          <a:endParaRPr lang="pt-BR" b="1" dirty="0"/>
        </a:p>
      </dgm:t>
    </dgm:pt>
    <dgm:pt modelId="{BD8DFC28-87B2-409C-B940-8133CFE7674E}" type="parTrans" cxnId="{A3270F76-64E1-4A75-8BD6-3F4397FD2580}">
      <dgm:prSet/>
      <dgm:spPr/>
      <dgm:t>
        <a:bodyPr/>
        <a:lstStyle/>
        <a:p>
          <a:endParaRPr lang="pt-BR"/>
        </a:p>
      </dgm:t>
    </dgm:pt>
    <dgm:pt modelId="{1E5EB1F2-B24B-4F60-B0CD-D31D2F9CE7A9}" type="sibTrans" cxnId="{A3270F76-64E1-4A75-8BD6-3F4397FD2580}">
      <dgm:prSet/>
      <dgm:spPr/>
      <dgm:t>
        <a:bodyPr/>
        <a:lstStyle/>
        <a:p>
          <a:endParaRPr lang="pt-BR"/>
        </a:p>
      </dgm:t>
    </dgm:pt>
    <dgm:pt modelId="{2C05EFDB-F764-46CD-B9C5-3FF63009F89E}">
      <dgm:prSet phldrT="[Texto]" custT="1"/>
      <dgm:spPr/>
      <dgm:t>
        <a:bodyPr/>
        <a:lstStyle/>
        <a:p>
          <a:r>
            <a:rPr lang="pt-BR" sz="2400" b="1" dirty="0" smtClean="0"/>
            <a:t>Federal</a:t>
          </a:r>
          <a:endParaRPr lang="pt-BR" sz="2400" b="1" dirty="0"/>
        </a:p>
      </dgm:t>
    </dgm:pt>
    <dgm:pt modelId="{6DE58B65-38A4-40DA-80CA-1A7DA7C09700}" type="parTrans" cxnId="{81988F5F-3F46-4CFE-B3D1-8F767DF5D189}">
      <dgm:prSet/>
      <dgm:spPr/>
      <dgm:t>
        <a:bodyPr/>
        <a:lstStyle/>
        <a:p>
          <a:endParaRPr lang="pt-BR"/>
        </a:p>
      </dgm:t>
    </dgm:pt>
    <dgm:pt modelId="{FD7498EE-090B-4150-A806-906AD59ADFCD}" type="sibTrans" cxnId="{81988F5F-3F46-4CFE-B3D1-8F767DF5D189}">
      <dgm:prSet/>
      <dgm:spPr/>
      <dgm:t>
        <a:bodyPr/>
        <a:lstStyle/>
        <a:p>
          <a:endParaRPr lang="pt-BR"/>
        </a:p>
      </dgm:t>
    </dgm:pt>
    <dgm:pt modelId="{F1761E76-267C-4D53-B915-133D0FF01280}">
      <dgm:prSet phldrT="[Texto]" custT="1"/>
      <dgm:spPr/>
      <dgm:t>
        <a:bodyPr/>
        <a:lstStyle/>
        <a:p>
          <a:r>
            <a:rPr lang="pt-BR" sz="2400" b="1" dirty="0" smtClean="0"/>
            <a:t>Municipal</a:t>
          </a:r>
          <a:endParaRPr lang="pt-BR" sz="2400" b="1" dirty="0"/>
        </a:p>
      </dgm:t>
    </dgm:pt>
    <dgm:pt modelId="{3840F5FB-7A38-4F78-957A-5A448069EEA7}" type="parTrans" cxnId="{4E4FC4D9-B411-449F-82AA-5010DB3CE8EE}">
      <dgm:prSet/>
      <dgm:spPr/>
      <dgm:t>
        <a:bodyPr/>
        <a:lstStyle/>
        <a:p>
          <a:endParaRPr lang="pt-BR"/>
        </a:p>
      </dgm:t>
    </dgm:pt>
    <dgm:pt modelId="{0BAE3854-AB1F-41F3-8A64-99F004BAF397}" type="sibTrans" cxnId="{4E4FC4D9-B411-449F-82AA-5010DB3CE8EE}">
      <dgm:prSet/>
      <dgm:spPr/>
      <dgm:t>
        <a:bodyPr/>
        <a:lstStyle/>
        <a:p>
          <a:endParaRPr lang="pt-BR"/>
        </a:p>
      </dgm:t>
    </dgm:pt>
    <dgm:pt modelId="{54F56ADD-8198-4434-9D97-D97B88391DBD}">
      <dgm:prSet phldrT="[Texto]"/>
      <dgm:spPr/>
      <dgm:t>
        <a:bodyPr/>
        <a:lstStyle/>
        <a:p>
          <a:r>
            <a:rPr lang="pt-BR" b="1" dirty="0" smtClean="0"/>
            <a:t>Pactuação</a:t>
          </a:r>
          <a:endParaRPr lang="pt-BR" b="1" dirty="0"/>
        </a:p>
      </dgm:t>
    </dgm:pt>
    <dgm:pt modelId="{F147A307-CEB8-4D16-A1D1-303D6A8BD03C}" type="parTrans" cxnId="{7F91DCA1-3DF7-4DB1-AE44-F0A51404539C}">
      <dgm:prSet/>
      <dgm:spPr/>
      <dgm:t>
        <a:bodyPr/>
        <a:lstStyle/>
        <a:p>
          <a:endParaRPr lang="pt-BR"/>
        </a:p>
      </dgm:t>
    </dgm:pt>
    <dgm:pt modelId="{05F8E04B-E61B-4057-A3D2-3C292BA304B5}" type="sibTrans" cxnId="{7F91DCA1-3DF7-4DB1-AE44-F0A51404539C}">
      <dgm:prSet/>
      <dgm:spPr/>
      <dgm:t>
        <a:bodyPr/>
        <a:lstStyle/>
        <a:p>
          <a:endParaRPr lang="pt-BR"/>
        </a:p>
      </dgm:t>
    </dgm:pt>
    <dgm:pt modelId="{98F8F8C5-73CC-483A-9DBD-57D2A93CE6A5}">
      <dgm:prSet phldrT="[Texto]" custT="1"/>
      <dgm:spPr/>
      <dgm:t>
        <a:bodyPr/>
        <a:lstStyle/>
        <a:p>
          <a:r>
            <a:rPr lang="pt-BR" sz="1800" b="1" dirty="0" smtClean="0"/>
            <a:t>CIB - Comissão Intergestores Bipartite</a:t>
          </a:r>
          <a:endParaRPr lang="pt-BR" sz="1800" b="1" dirty="0"/>
        </a:p>
      </dgm:t>
    </dgm:pt>
    <dgm:pt modelId="{1913C695-0791-411C-97A0-2AB85167BD00}" type="parTrans" cxnId="{9890A8BB-660C-4530-A591-EDCB6B9509F1}">
      <dgm:prSet/>
      <dgm:spPr/>
      <dgm:t>
        <a:bodyPr/>
        <a:lstStyle/>
        <a:p>
          <a:endParaRPr lang="pt-BR"/>
        </a:p>
      </dgm:t>
    </dgm:pt>
    <dgm:pt modelId="{9CD4A779-6213-4046-AD0B-B5EBF63367F1}" type="sibTrans" cxnId="{9890A8BB-660C-4530-A591-EDCB6B9509F1}">
      <dgm:prSet/>
      <dgm:spPr/>
      <dgm:t>
        <a:bodyPr/>
        <a:lstStyle/>
        <a:p>
          <a:endParaRPr lang="pt-BR"/>
        </a:p>
      </dgm:t>
    </dgm:pt>
    <dgm:pt modelId="{84325CAD-A657-4027-9227-2BC91FACAB57}">
      <dgm:prSet phldrT="[Texto]" custT="1"/>
      <dgm:spPr/>
      <dgm:t>
        <a:bodyPr/>
        <a:lstStyle/>
        <a:p>
          <a:r>
            <a:rPr lang="pt-BR" sz="1800" b="1" dirty="0" smtClean="0"/>
            <a:t>CIR – Comissão Intergestores Regional</a:t>
          </a:r>
          <a:endParaRPr lang="pt-BR" sz="1800" b="1" dirty="0"/>
        </a:p>
      </dgm:t>
    </dgm:pt>
    <dgm:pt modelId="{D2670003-9ED1-445B-A4B3-410B1ABDB42E}" type="parTrans" cxnId="{945E9048-E719-4457-9066-5E0323F09599}">
      <dgm:prSet/>
      <dgm:spPr/>
      <dgm:t>
        <a:bodyPr/>
        <a:lstStyle/>
        <a:p>
          <a:endParaRPr lang="pt-BR"/>
        </a:p>
      </dgm:t>
    </dgm:pt>
    <dgm:pt modelId="{0439B159-B732-4B74-9940-FAF1F46D2129}" type="sibTrans" cxnId="{945E9048-E719-4457-9066-5E0323F09599}">
      <dgm:prSet/>
      <dgm:spPr/>
      <dgm:t>
        <a:bodyPr/>
        <a:lstStyle/>
        <a:p>
          <a:endParaRPr lang="pt-BR"/>
        </a:p>
      </dgm:t>
    </dgm:pt>
    <dgm:pt modelId="{5A8EB1FF-F1A9-4FAB-8E14-4959D402A8E7}">
      <dgm:prSet custT="1"/>
      <dgm:spPr/>
      <dgm:t>
        <a:bodyPr/>
        <a:lstStyle/>
        <a:p>
          <a:r>
            <a:rPr lang="pt-BR" sz="2400" b="1" dirty="0" smtClean="0"/>
            <a:t>Estadual</a:t>
          </a:r>
          <a:endParaRPr lang="pt-BR" sz="2400" b="1" dirty="0"/>
        </a:p>
      </dgm:t>
    </dgm:pt>
    <dgm:pt modelId="{766522B2-80D0-46DE-A978-62B9E3202A95}" type="parTrans" cxnId="{C39913A3-5C49-4C7C-8A63-4712F139C855}">
      <dgm:prSet/>
      <dgm:spPr/>
      <dgm:t>
        <a:bodyPr/>
        <a:lstStyle/>
        <a:p>
          <a:endParaRPr lang="pt-BR"/>
        </a:p>
      </dgm:t>
    </dgm:pt>
    <dgm:pt modelId="{6771D4E0-1FE1-4878-B9F5-F4F11F6C2C8C}" type="sibTrans" cxnId="{C39913A3-5C49-4C7C-8A63-4712F139C855}">
      <dgm:prSet/>
      <dgm:spPr/>
      <dgm:t>
        <a:bodyPr/>
        <a:lstStyle/>
        <a:p>
          <a:endParaRPr lang="pt-BR"/>
        </a:p>
      </dgm:t>
    </dgm:pt>
    <dgm:pt modelId="{0DD525E6-3B70-4005-9BA8-FFAEFB6AA1BE}">
      <dgm:prSet custT="1"/>
      <dgm:spPr/>
      <dgm:t>
        <a:bodyPr/>
        <a:lstStyle/>
        <a:p>
          <a:r>
            <a:rPr lang="pt-BR" sz="1800" b="1" dirty="0" smtClean="0"/>
            <a:t>CIT - Comissão Intergestores Tripartite</a:t>
          </a:r>
          <a:endParaRPr lang="pt-BR" sz="1800" b="1" dirty="0"/>
        </a:p>
      </dgm:t>
    </dgm:pt>
    <dgm:pt modelId="{0B2DB3AE-53AA-495C-8456-FCA4084F91F6}" type="parTrans" cxnId="{574FA1C0-AC7F-41B7-9C32-EB86C2DF9991}">
      <dgm:prSet/>
      <dgm:spPr/>
      <dgm:t>
        <a:bodyPr/>
        <a:lstStyle/>
        <a:p>
          <a:endParaRPr lang="pt-BR"/>
        </a:p>
      </dgm:t>
    </dgm:pt>
    <dgm:pt modelId="{6B688552-8EF6-49D3-B206-B0A3E42BB49A}" type="sibTrans" cxnId="{574FA1C0-AC7F-41B7-9C32-EB86C2DF9991}">
      <dgm:prSet/>
      <dgm:spPr/>
      <dgm:t>
        <a:bodyPr/>
        <a:lstStyle/>
        <a:p>
          <a:endParaRPr lang="pt-BR"/>
        </a:p>
      </dgm:t>
    </dgm:pt>
    <dgm:pt modelId="{345A76C4-AFAE-4BE4-9920-205799C4D690}">
      <dgm:prSet phldrT="[Texto]" custT="1"/>
      <dgm:spPr/>
      <dgm:t>
        <a:bodyPr/>
        <a:lstStyle/>
        <a:p>
          <a:r>
            <a:rPr lang="pt-BR" sz="1600" b="1" dirty="0" smtClean="0"/>
            <a:t>COSEMS – Conselho de Secretarias Municipais de Saúde</a:t>
          </a:r>
          <a:endParaRPr lang="pt-BR" sz="1600" b="1" dirty="0"/>
        </a:p>
      </dgm:t>
    </dgm:pt>
    <dgm:pt modelId="{7DD1113E-8B19-4869-98B5-AEBF461B0729}" type="sibTrans" cxnId="{D58EA6AA-3E4C-41A1-ACDD-24235AE30973}">
      <dgm:prSet/>
      <dgm:spPr/>
      <dgm:t>
        <a:bodyPr/>
        <a:lstStyle/>
        <a:p>
          <a:endParaRPr lang="pt-BR"/>
        </a:p>
      </dgm:t>
    </dgm:pt>
    <dgm:pt modelId="{783DAC87-ABCE-4F31-8238-8855B4957960}" type="parTrans" cxnId="{D58EA6AA-3E4C-41A1-ACDD-24235AE30973}">
      <dgm:prSet/>
      <dgm:spPr/>
      <dgm:t>
        <a:bodyPr/>
        <a:lstStyle/>
        <a:p>
          <a:endParaRPr lang="pt-BR"/>
        </a:p>
      </dgm:t>
    </dgm:pt>
    <dgm:pt modelId="{EE7BEEF5-8DAB-4851-A0F7-1751CAD5FDCB}">
      <dgm:prSet phldrT="[Texto]" custT="1"/>
      <dgm:spPr/>
      <dgm:t>
        <a:bodyPr/>
        <a:lstStyle/>
        <a:p>
          <a:r>
            <a:rPr lang="pt-BR" sz="1600" b="1" dirty="0" smtClean="0"/>
            <a:t>CONASEMS – Conselho Nacional de Secretarias Municipais de Saúde</a:t>
          </a:r>
          <a:endParaRPr lang="pt-BR" sz="1600" b="1" dirty="0"/>
        </a:p>
      </dgm:t>
    </dgm:pt>
    <dgm:pt modelId="{C80D4AB6-5F2F-4132-9FD1-5710B08EA7F2}" type="sibTrans" cxnId="{5E7B4BCF-A1B0-42CE-8DA9-44CA00D99EDD}">
      <dgm:prSet/>
      <dgm:spPr/>
      <dgm:t>
        <a:bodyPr/>
        <a:lstStyle/>
        <a:p>
          <a:endParaRPr lang="pt-BR"/>
        </a:p>
      </dgm:t>
    </dgm:pt>
    <dgm:pt modelId="{72C91ABE-E19A-48FC-A077-C23F4C48246F}" type="parTrans" cxnId="{5E7B4BCF-A1B0-42CE-8DA9-44CA00D99EDD}">
      <dgm:prSet/>
      <dgm:spPr/>
      <dgm:t>
        <a:bodyPr/>
        <a:lstStyle/>
        <a:p>
          <a:endParaRPr lang="pt-BR"/>
        </a:p>
      </dgm:t>
    </dgm:pt>
    <dgm:pt modelId="{25151DED-72AF-4FE3-A6A5-90059C537E88}">
      <dgm:prSet custT="1"/>
      <dgm:spPr/>
      <dgm:t>
        <a:bodyPr/>
        <a:lstStyle/>
        <a:p>
          <a:r>
            <a:rPr lang="pt-BR" sz="1600" b="1" dirty="0" smtClean="0"/>
            <a:t>CONASS -Conselho Nacional de Secretários de Saúde</a:t>
          </a:r>
          <a:endParaRPr lang="pt-BR" sz="1600" b="1" dirty="0"/>
        </a:p>
      </dgm:t>
    </dgm:pt>
    <dgm:pt modelId="{CE7DDA09-9953-42C8-92B4-025C80AF923B}" type="sibTrans" cxnId="{BA014236-CF73-4773-9F22-194E9AA1A1F1}">
      <dgm:prSet/>
      <dgm:spPr/>
      <dgm:t>
        <a:bodyPr/>
        <a:lstStyle/>
        <a:p>
          <a:endParaRPr lang="pt-BR"/>
        </a:p>
      </dgm:t>
    </dgm:pt>
    <dgm:pt modelId="{2FE31C72-0189-4E06-9C0A-BAF23FE522C1}" type="parTrans" cxnId="{BA014236-CF73-4773-9F22-194E9AA1A1F1}">
      <dgm:prSet/>
      <dgm:spPr/>
      <dgm:t>
        <a:bodyPr/>
        <a:lstStyle/>
        <a:p>
          <a:endParaRPr lang="pt-BR"/>
        </a:p>
      </dgm:t>
    </dgm:pt>
    <dgm:pt modelId="{01F6A123-E93F-49CF-BB7F-CF90938F2D14}">
      <dgm:prSet phldrT="[Texto]"/>
      <dgm:spPr/>
      <dgm:t>
        <a:bodyPr/>
        <a:lstStyle/>
        <a:p>
          <a:r>
            <a:rPr lang="pt-BR" b="1" dirty="0" smtClean="0"/>
            <a:t>Representação</a:t>
          </a:r>
          <a:endParaRPr lang="pt-BR" b="1" dirty="0"/>
        </a:p>
      </dgm:t>
    </dgm:pt>
    <dgm:pt modelId="{50820871-B9EA-4519-B2E5-C07F72253870}" type="sibTrans" cxnId="{18473615-5771-41AD-A337-17692CBDAE1B}">
      <dgm:prSet/>
      <dgm:spPr/>
      <dgm:t>
        <a:bodyPr/>
        <a:lstStyle/>
        <a:p>
          <a:endParaRPr lang="pt-BR"/>
        </a:p>
      </dgm:t>
    </dgm:pt>
    <dgm:pt modelId="{ABBD6508-75AC-41A3-8856-7E710CF0D369}" type="parTrans" cxnId="{18473615-5771-41AD-A337-17692CBDAE1B}">
      <dgm:prSet/>
      <dgm:spPr/>
      <dgm:t>
        <a:bodyPr/>
        <a:lstStyle/>
        <a:p>
          <a:endParaRPr lang="pt-BR"/>
        </a:p>
      </dgm:t>
    </dgm:pt>
    <dgm:pt modelId="{F2E94049-32E4-4FF9-9EFC-370F226529EC}">
      <dgm:prSet/>
      <dgm:spPr/>
      <dgm:t>
        <a:bodyPr/>
        <a:lstStyle/>
        <a:p>
          <a:r>
            <a:rPr lang="pt-BR" b="1" dirty="0" smtClean="0"/>
            <a:t>Controle Social</a:t>
          </a:r>
          <a:endParaRPr lang="pt-BR" b="1" dirty="0"/>
        </a:p>
      </dgm:t>
    </dgm:pt>
    <dgm:pt modelId="{C51BD5B9-E0B8-4F3F-A93F-0DAD9376A0D2}" type="sibTrans" cxnId="{7A2BA703-F458-4899-AE19-394DCD30BA70}">
      <dgm:prSet/>
      <dgm:spPr/>
      <dgm:t>
        <a:bodyPr/>
        <a:lstStyle/>
        <a:p>
          <a:endParaRPr lang="pt-BR"/>
        </a:p>
      </dgm:t>
    </dgm:pt>
    <dgm:pt modelId="{655724F2-DE49-46ED-9927-B409B094493B}" type="parTrans" cxnId="{7A2BA703-F458-4899-AE19-394DCD30BA70}">
      <dgm:prSet/>
      <dgm:spPr/>
      <dgm:t>
        <a:bodyPr/>
        <a:lstStyle/>
        <a:p>
          <a:endParaRPr lang="pt-BR"/>
        </a:p>
      </dgm:t>
    </dgm:pt>
    <dgm:pt modelId="{A6BE188A-E4D9-46BE-B566-EF341855DBE2}" type="pres">
      <dgm:prSet presAssocID="{A441FCB9-EA66-4E25-BDAB-9E300D41D79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C5C6B35B-7502-4143-9B10-E7BFA177A786}" type="pres">
      <dgm:prSet presAssocID="{8D13D285-6393-46DF-9776-5D8008AC6926}" presName="compNode" presStyleCnt="0"/>
      <dgm:spPr/>
    </dgm:pt>
    <dgm:pt modelId="{6D8ACE8E-C250-49E2-B6E2-24FA6F809F8B}" type="pres">
      <dgm:prSet presAssocID="{8D13D285-6393-46DF-9776-5D8008AC6926}" presName="aNode" presStyleLbl="bgShp" presStyleIdx="0" presStyleCnt="4" custScaleX="85419"/>
      <dgm:spPr/>
      <dgm:t>
        <a:bodyPr/>
        <a:lstStyle/>
        <a:p>
          <a:endParaRPr lang="pt-BR"/>
        </a:p>
      </dgm:t>
    </dgm:pt>
    <dgm:pt modelId="{1AED0F55-67C6-43B6-99D1-01C5D7EC9CA6}" type="pres">
      <dgm:prSet presAssocID="{8D13D285-6393-46DF-9776-5D8008AC6926}" presName="textNode" presStyleLbl="bgShp" presStyleIdx="0" presStyleCnt="4"/>
      <dgm:spPr/>
      <dgm:t>
        <a:bodyPr/>
        <a:lstStyle/>
        <a:p>
          <a:endParaRPr lang="pt-BR"/>
        </a:p>
      </dgm:t>
    </dgm:pt>
    <dgm:pt modelId="{CC79FFBC-92CD-4DC5-9C67-283A8626A9B8}" type="pres">
      <dgm:prSet presAssocID="{8D13D285-6393-46DF-9776-5D8008AC6926}" presName="compChildNode" presStyleCnt="0"/>
      <dgm:spPr/>
    </dgm:pt>
    <dgm:pt modelId="{7775EFC1-84CA-4E97-87D8-2ECAE5B7FD40}" type="pres">
      <dgm:prSet presAssocID="{8D13D285-6393-46DF-9776-5D8008AC6926}" presName="theInnerList" presStyleCnt="0"/>
      <dgm:spPr/>
    </dgm:pt>
    <dgm:pt modelId="{EC740AE2-FEA9-4523-85F4-5014747C5BAC}" type="pres">
      <dgm:prSet presAssocID="{2C05EFDB-F764-46CD-B9C5-3FF63009F89E}" presName="child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F687C12-189C-473C-AC7D-56B14D937149}" type="pres">
      <dgm:prSet presAssocID="{2C05EFDB-F764-46CD-B9C5-3FF63009F89E}" presName="aSpace2" presStyleCnt="0"/>
      <dgm:spPr/>
    </dgm:pt>
    <dgm:pt modelId="{B57A6802-266B-44E1-BF42-86B56E020763}" type="pres">
      <dgm:prSet presAssocID="{5A8EB1FF-F1A9-4FAB-8E14-4959D402A8E7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8FADF2D-9FCB-4773-9993-B6348981AD63}" type="pres">
      <dgm:prSet presAssocID="{5A8EB1FF-F1A9-4FAB-8E14-4959D402A8E7}" presName="aSpace2" presStyleCnt="0"/>
      <dgm:spPr/>
    </dgm:pt>
    <dgm:pt modelId="{62D1779D-88FD-46F0-9BAE-B2D9F7BA8EE1}" type="pres">
      <dgm:prSet presAssocID="{F1761E76-267C-4D53-B915-133D0FF01280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2C0DDD0-8B9D-4F70-8DEB-E12063ADDA55}" type="pres">
      <dgm:prSet presAssocID="{8D13D285-6393-46DF-9776-5D8008AC6926}" presName="aSpace" presStyleCnt="0"/>
      <dgm:spPr/>
    </dgm:pt>
    <dgm:pt modelId="{85038770-BDD3-4F44-9DE8-1767DB77A7A4}" type="pres">
      <dgm:prSet presAssocID="{54F56ADD-8198-4434-9D97-D97B88391DBD}" presName="compNode" presStyleCnt="0"/>
      <dgm:spPr/>
    </dgm:pt>
    <dgm:pt modelId="{63B8DDC4-F9B6-4BB9-957C-46EBD7DAC655}" type="pres">
      <dgm:prSet presAssocID="{54F56ADD-8198-4434-9D97-D97B88391DBD}" presName="aNode" presStyleLbl="bgShp" presStyleIdx="1" presStyleCnt="4" custScaleX="126610"/>
      <dgm:spPr/>
      <dgm:t>
        <a:bodyPr/>
        <a:lstStyle/>
        <a:p>
          <a:endParaRPr lang="pt-BR"/>
        </a:p>
      </dgm:t>
    </dgm:pt>
    <dgm:pt modelId="{162F0B8E-C8F7-41A2-BB4F-2A1AFD44D223}" type="pres">
      <dgm:prSet presAssocID="{54F56ADD-8198-4434-9D97-D97B88391DBD}" presName="textNode" presStyleLbl="bgShp" presStyleIdx="1" presStyleCnt="4"/>
      <dgm:spPr/>
      <dgm:t>
        <a:bodyPr/>
        <a:lstStyle/>
        <a:p>
          <a:endParaRPr lang="pt-BR"/>
        </a:p>
      </dgm:t>
    </dgm:pt>
    <dgm:pt modelId="{4AC7DE65-EE39-4885-B768-D56ED43942EF}" type="pres">
      <dgm:prSet presAssocID="{54F56ADD-8198-4434-9D97-D97B88391DBD}" presName="compChildNode" presStyleCnt="0"/>
      <dgm:spPr/>
    </dgm:pt>
    <dgm:pt modelId="{507661D7-6C11-4737-B2F6-B98179EF0299}" type="pres">
      <dgm:prSet presAssocID="{54F56ADD-8198-4434-9D97-D97B88391DBD}" presName="theInnerList" presStyleCnt="0"/>
      <dgm:spPr/>
    </dgm:pt>
    <dgm:pt modelId="{20F49E6C-B80B-40B5-AE50-AFB323288650}" type="pres">
      <dgm:prSet presAssocID="{0DD525E6-3B70-4005-9BA8-FFAEFB6AA1BE}" presName="childNode" presStyleLbl="node1" presStyleIdx="3" presStyleCnt="9" custScaleX="1403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312206C-2CAB-46F8-A2C5-B664A305C623}" type="pres">
      <dgm:prSet presAssocID="{0DD525E6-3B70-4005-9BA8-FFAEFB6AA1BE}" presName="aSpace2" presStyleCnt="0"/>
      <dgm:spPr/>
    </dgm:pt>
    <dgm:pt modelId="{B062DA91-91DD-4CC2-A545-D33539E84736}" type="pres">
      <dgm:prSet presAssocID="{98F8F8C5-73CC-483A-9DBD-57D2A93CE6A5}" presName="childNode" presStyleLbl="node1" presStyleIdx="4" presStyleCnt="9" custScaleX="1403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FFF86EB-0436-42F6-8A5B-A479CBB7AF22}" type="pres">
      <dgm:prSet presAssocID="{98F8F8C5-73CC-483A-9DBD-57D2A93CE6A5}" presName="aSpace2" presStyleCnt="0"/>
      <dgm:spPr/>
    </dgm:pt>
    <dgm:pt modelId="{3A9A047B-A7F2-4DB7-BBC1-9E63F8EF582B}" type="pres">
      <dgm:prSet presAssocID="{84325CAD-A657-4027-9227-2BC91FACAB57}" presName="childNode" presStyleLbl="node1" presStyleIdx="5" presStyleCnt="9" custScaleX="14033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88A7538-5B79-4F69-A936-4DA79AA7A55D}" type="pres">
      <dgm:prSet presAssocID="{54F56ADD-8198-4434-9D97-D97B88391DBD}" presName="aSpace" presStyleCnt="0"/>
      <dgm:spPr/>
    </dgm:pt>
    <dgm:pt modelId="{9B0D3E13-AB4D-4313-9841-9AAEF56D0047}" type="pres">
      <dgm:prSet presAssocID="{01F6A123-E93F-49CF-BB7F-CF90938F2D14}" presName="compNode" presStyleCnt="0"/>
      <dgm:spPr/>
    </dgm:pt>
    <dgm:pt modelId="{3780D004-13C6-4208-BDF8-EDC878ECB8BA}" type="pres">
      <dgm:prSet presAssocID="{01F6A123-E93F-49CF-BB7F-CF90938F2D14}" presName="aNode" presStyleLbl="bgShp" presStyleIdx="2" presStyleCnt="4"/>
      <dgm:spPr/>
      <dgm:t>
        <a:bodyPr/>
        <a:lstStyle/>
        <a:p>
          <a:endParaRPr lang="pt-BR"/>
        </a:p>
      </dgm:t>
    </dgm:pt>
    <dgm:pt modelId="{7E392C3D-AE42-48B4-9D28-488DEACC25BB}" type="pres">
      <dgm:prSet presAssocID="{01F6A123-E93F-49CF-BB7F-CF90938F2D14}" presName="textNode" presStyleLbl="bgShp" presStyleIdx="2" presStyleCnt="4"/>
      <dgm:spPr/>
      <dgm:t>
        <a:bodyPr/>
        <a:lstStyle/>
        <a:p>
          <a:endParaRPr lang="pt-BR"/>
        </a:p>
      </dgm:t>
    </dgm:pt>
    <dgm:pt modelId="{B036700A-900E-442F-900C-C1065210C429}" type="pres">
      <dgm:prSet presAssocID="{01F6A123-E93F-49CF-BB7F-CF90938F2D14}" presName="compChildNode" presStyleCnt="0"/>
      <dgm:spPr/>
    </dgm:pt>
    <dgm:pt modelId="{BC2C15F0-65CD-4E00-BD7B-63217F70AB10}" type="pres">
      <dgm:prSet presAssocID="{01F6A123-E93F-49CF-BB7F-CF90938F2D14}" presName="theInnerList" presStyleCnt="0"/>
      <dgm:spPr/>
    </dgm:pt>
    <dgm:pt modelId="{4CCE35EA-E349-46D6-A1EA-65FA0F33B0E6}" type="pres">
      <dgm:prSet presAssocID="{25151DED-72AF-4FE3-A6A5-90059C537E88}" presName="childNode" presStyleLbl="node1" presStyleIdx="6" presStyleCnt="9" custScaleX="108400" custScaleY="143674" custLinFactNeighborX="236" custLinFactNeighborY="-3693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FEC4708-2FEA-40B6-A326-7CA460C6372F}" type="pres">
      <dgm:prSet presAssocID="{25151DED-72AF-4FE3-A6A5-90059C537E88}" presName="aSpace2" presStyleCnt="0"/>
      <dgm:spPr/>
    </dgm:pt>
    <dgm:pt modelId="{36AE8C0C-E859-4F9F-A17C-8384C4FAD40D}" type="pres">
      <dgm:prSet presAssocID="{EE7BEEF5-8DAB-4851-A0F7-1751CAD5FDCB}" presName="childNode" presStyleLbl="node1" presStyleIdx="7" presStyleCnt="9" custScaleX="109501" custScaleY="20556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3FF4896-6BC2-4FEC-B07D-D2B4D9080715}" type="pres">
      <dgm:prSet presAssocID="{EE7BEEF5-8DAB-4851-A0F7-1751CAD5FDCB}" presName="aSpace2" presStyleCnt="0"/>
      <dgm:spPr/>
    </dgm:pt>
    <dgm:pt modelId="{40D1D38D-7718-4E1C-94B1-C78D8B584AE2}" type="pres">
      <dgm:prSet presAssocID="{345A76C4-AFAE-4BE4-9920-205799C4D690}" presName="childNode" presStyleLbl="node1" presStyleIdx="8" presStyleCnt="9" custScaleX="118197" custScaleY="11448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1846E84-EC83-44C3-B5F6-8F6AA9362599}" type="pres">
      <dgm:prSet presAssocID="{01F6A123-E93F-49CF-BB7F-CF90938F2D14}" presName="aSpace" presStyleCnt="0"/>
      <dgm:spPr/>
    </dgm:pt>
    <dgm:pt modelId="{B4A3F4DC-7ED3-40D0-91D2-228B06C7FF8B}" type="pres">
      <dgm:prSet presAssocID="{F2E94049-32E4-4FF9-9EFC-370F226529EC}" presName="compNode" presStyleCnt="0"/>
      <dgm:spPr/>
    </dgm:pt>
    <dgm:pt modelId="{6BCE5B1D-936F-4693-BF10-59D6855D4032}" type="pres">
      <dgm:prSet presAssocID="{F2E94049-32E4-4FF9-9EFC-370F226529EC}" presName="aNode" presStyleLbl="bgShp" presStyleIdx="3" presStyleCnt="4" custLinFactNeighborX="-4936" custLinFactNeighborY="3470"/>
      <dgm:spPr/>
      <dgm:t>
        <a:bodyPr/>
        <a:lstStyle/>
        <a:p>
          <a:endParaRPr lang="pt-BR"/>
        </a:p>
      </dgm:t>
    </dgm:pt>
    <dgm:pt modelId="{32DCBB55-01E2-4836-B255-37F1B94A8481}" type="pres">
      <dgm:prSet presAssocID="{F2E94049-32E4-4FF9-9EFC-370F226529EC}" presName="textNode" presStyleLbl="bgShp" presStyleIdx="3" presStyleCnt="4"/>
      <dgm:spPr/>
      <dgm:t>
        <a:bodyPr/>
        <a:lstStyle/>
        <a:p>
          <a:endParaRPr lang="pt-BR"/>
        </a:p>
      </dgm:t>
    </dgm:pt>
    <dgm:pt modelId="{8E89EED3-31CA-4278-935B-75B8FD1C6DEC}" type="pres">
      <dgm:prSet presAssocID="{F2E94049-32E4-4FF9-9EFC-370F226529EC}" presName="compChildNode" presStyleCnt="0"/>
      <dgm:spPr/>
    </dgm:pt>
    <dgm:pt modelId="{44EB9D11-353B-41BB-957B-AEA75105AB16}" type="pres">
      <dgm:prSet presAssocID="{F2E94049-32E4-4FF9-9EFC-370F226529EC}" presName="theInnerList" presStyleCnt="0"/>
      <dgm:spPr/>
    </dgm:pt>
  </dgm:ptLst>
  <dgm:cxnLst>
    <dgm:cxn modelId="{EB6EB3B2-07B4-40C3-8627-905389B39BA3}" type="presOf" srcId="{F2E94049-32E4-4FF9-9EFC-370F226529EC}" destId="{6BCE5B1D-936F-4693-BF10-59D6855D4032}" srcOrd="0" destOrd="0" presId="urn:microsoft.com/office/officeart/2005/8/layout/lProcess2"/>
    <dgm:cxn modelId="{480C5DDF-C588-4386-9F37-E8A53E3042AA}" type="presOf" srcId="{98F8F8C5-73CC-483A-9DBD-57D2A93CE6A5}" destId="{B062DA91-91DD-4CC2-A545-D33539E84736}" srcOrd="0" destOrd="0" presId="urn:microsoft.com/office/officeart/2005/8/layout/lProcess2"/>
    <dgm:cxn modelId="{F423DD02-CD1B-4341-8F44-A5BFE84BED0A}" type="presOf" srcId="{F1761E76-267C-4D53-B915-133D0FF01280}" destId="{62D1779D-88FD-46F0-9BAE-B2D9F7BA8EE1}" srcOrd="0" destOrd="0" presId="urn:microsoft.com/office/officeart/2005/8/layout/lProcess2"/>
    <dgm:cxn modelId="{574FA1C0-AC7F-41B7-9C32-EB86C2DF9991}" srcId="{54F56ADD-8198-4434-9D97-D97B88391DBD}" destId="{0DD525E6-3B70-4005-9BA8-FFAEFB6AA1BE}" srcOrd="0" destOrd="0" parTransId="{0B2DB3AE-53AA-495C-8456-FCA4084F91F6}" sibTransId="{6B688552-8EF6-49D3-B206-B0A3E42BB49A}"/>
    <dgm:cxn modelId="{9890A8BB-660C-4530-A591-EDCB6B9509F1}" srcId="{54F56ADD-8198-4434-9D97-D97B88391DBD}" destId="{98F8F8C5-73CC-483A-9DBD-57D2A93CE6A5}" srcOrd="1" destOrd="0" parTransId="{1913C695-0791-411C-97A0-2AB85167BD00}" sibTransId="{9CD4A779-6213-4046-AD0B-B5EBF63367F1}"/>
    <dgm:cxn modelId="{3807B97A-85C3-4E19-9F0D-779A4BF8C036}" type="presOf" srcId="{54F56ADD-8198-4434-9D97-D97B88391DBD}" destId="{63B8DDC4-F9B6-4BB9-957C-46EBD7DAC655}" srcOrd="0" destOrd="0" presId="urn:microsoft.com/office/officeart/2005/8/layout/lProcess2"/>
    <dgm:cxn modelId="{0798BB79-48CA-485B-AEC2-DCE0B9E5C0CB}" type="presOf" srcId="{01F6A123-E93F-49CF-BB7F-CF90938F2D14}" destId="{3780D004-13C6-4208-BDF8-EDC878ECB8BA}" srcOrd="0" destOrd="0" presId="urn:microsoft.com/office/officeart/2005/8/layout/lProcess2"/>
    <dgm:cxn modelId="{876ED189-7122-431B-A5B8-0A3358D9799F}" type="presOf" srcId="{A441FCB9-EA66-4E25-BDAB-9E300D41D79A}" destId="{A6BE188A-E4D9-46BE-B566-EF341855DBE2}" srcOrd="0" destOrd="0" presId="urn:microsoft.com/office/officeart/2005/8/layout/lProcess2"/>
    <dgm:cxn modelId="{7BA30E6F-A948-4E32-8BAF-21EA1786ADAC}" type="presOf" srcId="{345A76C4-AFAE-4BE4-9920-205799C4D690}" destId="{40D1D38D-7718-4E1C-94B1-C78D8B584AE2}" srcOrd="0" destOrd="0" presId="urn:microsoft.com/office/officeart/2005/8/layout/lProcess2"/>
    <dgm:cxn modelId="{D58EA6AA-3E4C-41A1-ACDD-24235AE30973}" srcId="{01F6A123-E93F-49CF-BB7F-CF90938F2D14}" destId="{345A76C4-AFAE-4BE4-9920-205799C4D690}" srcOrd="2" destOrd="0" parTransId="{783DAC87-ABCE-4F31-8238-8855B4957960}" sibTransId="{7DD1113E-8B19-4869-98B5-AEBF461B0729}"/>
    <dgm:cxn modelId="{953F060C-2613-42D9-ADB4-7FF6CAC5E8A6}" type="presOf" srcId="{2C05EFDB-F764-46CD-B9C5-3FF63009F89E}" destId="{EC740AE2-FEA9-4523-85F4-5014747C5BAC}" srcOrd="0" destOrd="0" presId="urn:microsoft.com/office/officeart/2005/8/layout/lProcess2"/>
    <dgm:cxn modelId="{BA014236-CF73-4773-9F22-194E9AA1A1F1}" srcId="{01F6A123-E93F-49CF-BB7F-CF90938F2D14}" destId="{25151DED-72AF-4FE3-A6A5-90059C537E88}" srcOrd="0" destOrd="0" parTransId="{2FE31C72-0189-4E06-9C0A-BAF23FE522C1}" sibTransId="{CE7DDA09-9953-42C8-92B4-025C80AF923B}"/>
    <dgm:cxn modelId="{258E591D-37F1-4176-875C-0C4C6E8B16C6}" type="presOf" srcId="{EE7BEEF5-8DAB-4851-A0F7-1751CAD5FDCB}" destId="{36AE8C0C-E859-4F9F-A17C-8384C4FAD40D}" srcOrd="0" destOrd="0" presId="urn:microsoft.com/office/officeart/2005/8/layout/lProcess2"/>
    <dgm:cxn modelId="{4E4FC4D9-B411-449F-82AA-5010DB3CE8EE}" srcId="{8D13D285-6393-46DF-9776-5D8008AC6926}" destId="{F1761E76-267C-4D53-B915-133D0FF01280}" srcOrd="2" destOrd="0" parTransId="{3840F5FB-7A38-4F78-957A-5A448069EEA7}" sibTransId="{0BAE3854-AB1F-41F3-8A64-99F004BAF397}"/>
    <dgm:cxn modelId="{6C316616-5EE2-4EE7-8F76-1794AB19D664}" type="presOf" srcId="{25151DED-72AF-4FE3-A6A5-90059C537E88}" destId="{4CCE35EA-E349-46D6-A1EA-65FA0F33B0E6}" srcOrd="0" destOrd="0" presId="urn:microsoft.com/office/officeart/2005/8/layout/lProcess2"/>
    <dgm:cxn modelId="{3633D19B-D192-4299-9963-281D2EB67AD7}" type="presOf" srcId="{0DD525E6-3B70-4005-9BA8-FFAEFB6AA1BE}" destId="{20F49E6C-B80B-40B5-AE50-AFB323288650}" srcOrd="0" destOrd="0" presId="urn:microsoft.com/office/officeart/2005/8/layout/lProcess2"/>
    <dgm:cxn modelId="{C39913A3-5C49-4C7C-8A63-4712F139C855}" srcId="{8D13D285-6393-46DF-9776-5D8008AC6926}" destId="{5A8EB1FF-F1A9-4FAB-8E14-4959D402A8E7}" srcOrd="1" destOrd="0" parTransId="{766522B2-80D0-46DE-A978-62B9E3202A95}" sibTransId="{6771D4E0-1FE1-4878-B9F5-F4F11F6C2C8C}"/>
    <dgm:cxn modelId="{589C8B69-8264-42CB-8A94-458913A00058}" type="presOf" srcId="{84325CAD-A657-4027-9227-2BC91FACAB57}" destId="{3A9A047B-A7F2-4DB7-BBC1-9E63F8EF582B}" srcOrd="0" destOrd="0" presId="urn:microsoft.com/office/officeart/2005/8/layout/lProcess2"/>
    <dgm:cxn modelId="{7F91DCA1-3DF7-4DB1-AE44-F0A51404539C}" srcId="{A441FCB9-EA66-4E25-BDAB-9E300D41D79A}" destId="{54F56ADD-8198-4434-9D97-D97B88391DBD}" srcOrd="1" destOrd="0" parTransId="{F147A307-CEB8-4D16-A1D1-303D6A8BD03C}" sibTransId="{05F8E04B-E61B-4057-A3D2-3C292BA304B5}"/>
    <dgm:cxn modelId="{C96857F1-0811-44B4-9F37-569E04E18FE0}" type="presOf" srcId="{8D13D285-6393-46DF-9776-5D8008AC6926}" destId="{1AED0F55-67C6-43B6-99D1-01C5D7EC9CA6}" srcOrd="1" destOrd="0" presId="urn:microsoft.com/office/officeart/2005/8/layout/lProcess2"/>
    <dgm:cxn modelId="{22665E7D-7A53-46D5-8F29-9102FEE3910F}" type="presOf" srcId="{54F56ADD-8198-4434-9D97-D97B88391DBD}" destId="{162F0B8E-C8F7-41A2-BB4F-2A1AFD44D223}" srcOrd="1" destOrd="0" presId="urn:microsoft.com/office/officeart/2005/8/layout/lProcess2"/>
    <dgm:cxn modelId="{7A2BA703-F458-4899-AE19-394DCD30BA70}" srcId="{A441FCB9-EA66-4E25-BDAB-9E300D41D79A}" destId="{F2E94049-32E4-4FF9-9EFC-370F226529EC}" srcOrd="3" destOrd="0" parTransId="{655724F2-DE49-46ED-9927-B409B094493B}" sibTransId="{C51BD5B9-E0B8-4F3F-A93F-0DAD9376A0D2}"/>
    <dgm:cxn modelId="{945E9048-E719-4457-9066-5E0323F09599}" srcId="{54F56ADD-8198-4434-9D97-D97B88391DBD}" destId="{84325CAD-A657-4027-9227-2BC91FACAB57}" srcOrd="2" destOrd="0" parTransId="{D2670003-9ED1-445B-A4B3-410B1ABDB42E}" sibTransId="{0439B159-B732-4B74-9940-FAF1F46D2129}"/>
    <dgm:cxn modelId="{18473615-5771-41AD-A337-17692CBDAE1B}" srcId="{A441FCB9-EA66-4E25-BDAB-9E300D41D79A}" destId="{01F6A123-E93F-49CF-BB7F-CF90938F2D14}" srcOrd="2" destOrd="0" parTransId="{ABBD6508-75AC-41A3-8856-7E710CF0D369}" sibTransId="{50820871-B9EA-4519-B2E5-C07F72253870}"/>
    <dgm:cxn modelId="{5E7B4BCF-A1B0-42CE-8DA9-44CA00D99EDD}" srcId="{01F6A123-E93F-49CF-BB7F-CF90938F2D14}" destId="{EE7BEEF5-8DAB-4851-A0F7-1751CAD5FDCB}" srcOrd="1" destOrd="0" parTransId="{72C91ABE-E19A-48FC-A077-C23F4C48246F}" sibTransId="{C80D4AB6-5F2F-4132-9FD1-5710B08EA7F2}"/>
    <dgm:cxn modelId="{CBA8628B-385B-4887-BDDF-120088EABA55}" type="presOf" srcId="{5A8EB1FF-F1A9-4FAB-8E14-4959D402A8E7}" destId="{B57A6802-266B-44E1-BF42-86B56E020763}" srcOrd="0" destOrd="0" presId="urn:microsoft.com/office/officeart/2005/8/layout/lProcess2"/>
    <dgm:cxn modelId="{54260C12-BCE8-40D2-B75A-AFA8A4B43113}" type="presOf" srcId="{8D13D285-6393-46DF-9776-5D8008AC6926}" destId="{6D8ACE8E-C250-49E2-B6E2-24FA6F809F8B}" srcOrd="0" destOrd="0" presId="urn:microsoft.com/office/officeart/2005/8/layout/lProcess2"/>
    <dgm:cxn modelId="{63373471-C1AE-4701-AAF8-D344FA7F5F9A}" type="presOf" srcId="{01F6A123-E93F-49CF-BB7F-CF90938F2D14}" destId="{7E392C3D-AE42-48B4-9D28-488DEACC25BB}" srcOrd="1" destOrd="0" presId="urn:microsoft.com/office/officeart/2005/8/layout/lProcess2"/>
    <dgm:cxn modelId="{81988F5F-3F46-4CFE-B3D1-8F767DF5D189}" srcId="{8D13D285-6393-46DF-9776-5D8008AC6926}" destId="{2C05EFDB-F764-46CD-B9C5-3FF63009F89E}" srcOrd="0" destOrd="0" parTransId="{6DE58B65-38A4-40DA-80CA-1A7DA7C09700}" sibTransId="{FD7498EE-090B-4150-A806-906AD59ADFCD}"/>
    <dgm:cxn modelId="{078CA7A1-3210-422E-9090-C99F9F63A46A}" type="presOf" srcId="{F2E94049-32E4-4FF9-9EFC-370F226529EC}" destId="{32DCBB55-01E2-4836-B255-37F1B94A8481}" srcOrd="1" destOrd="0" presId="urn:microsoft.com/office/officeart/2005/8/layout/lProcess2"/>
    <dgm:cxn modelId="{A3270F76-64E1-4A75-8BD6-3F4397FD2580}" srcId="{A441FCB9-EA66-4E25-BDAB-9E300D41D79A}" destId="{8D13D285-6393-46DF-9776-5D8008AC6926}" srcOrd="0" destOrd="0" parTransId="{BD8DFC28-87B2-409C-B940-8133CFE7674E}" sibTransId="{1E5EB1F2-B24B-4F60-B0CD-D31D2F9CE7A9}"/>
    <dgm:cxn modelId="{94DF85CA-AA24-41B6-8285-44C3EC2DC8E1}" type="presParOf" srcId="{A6BE188A-E4D9-46BE-B566-EF341855DBE2}" destId="{C5C6B35B-7502-4143-9B10-E7BFA177A786}" srcOrd="0" destOrd="0" presId="urn:microsoft.com/office/officeart/2005/8/layout/lProcess2"/>
    <dgm:cxn modelId="{79AB9432-71B3-4F1B-898D-4662EDC6D2AD}" type="presParOf" srcId="{C5C6B35B-7502-4143-9B10-E7BFA177A786}" destId="{6D8ACE8E-C250-49E2-B6E2-24FA6F809F8B}" srcOrd="0" destOrd="0" presId="urn:microsoft.com/office/officeart/2005/8/layout/lProcess2"/>
    <dgm:cxn modelId="{B8E4B934-6F53-4431-A0D9-CFFD2FAAA4B1}" type="presParOf" srcId="{C5C6B35B-7502-4143-9B10-E7BFA177A786}" destId="{1AED0F55-67C6-43B6-99D1-01C5D7EC9CA6}" srcOrd="1" destOrd="0" presId="urn:microsoft.com/office/officeart/2005/8/layout/lProcess2"/>
    <dgm:cxn modelId="{60081BEC-2637-4FB4-9016-640699C95689}" type="presParOf" srcId="{C5C6B35B-7502-4143-9B10-E7BFA177A786}" destId="{CC79FFBC-92CD-4DC5-9C67-283A8626A9B8}" srcOrd="2" destOrd="0" presId="urn:microsoft.com/office/officeart/2005/8/layout/lProcess2"/>
    <dgm:cxn modelId="{F7F9BE35-C421-4082-999E-12E3A29BB3F3}" type="presParOf" srcId="{CC79FFBC-92CD-4DC5-9C67-283A8626A9B8}" destId="{7775EFC1-84CA-4E97-87D8-2ECAE5B7FD40}" srcOrd="0" destOrd="0" presId="urn:microsoft.com/office/officeart/2005/8/layout/lProcess2"/>
    <dgm:cxn modelId="{66DC91F5-544A-4CFD-9E5B-A3F6B5A60A75}" type="presParOf" srcId="{7775EFC1-84CA-4E97-87D8-2ECAE5B7FD40}" destId="{EC740AE2-FEA9-4523-85F4-5014747C5BAC}" srcOrd="0" destOrd="0" presId="urn:microsoft.com/office/officeart/2005/8/layout/lProcess2"/>
    <dgm:cxn modelId="{D7717FC7-A9AA-4147-A3C5-86FDF3434994}" type="presParOf" srcId="{7775EFC1-84CA-4E97-87D8-2ECAE5B7FD40}" destId="{9F687C12-189C-473C-AC7D-56B14D937149}" srcOrd="1" destOrd="0" presId="urn:microsoft.com/office/officeart/2005/8/layout/lProcess2"/>
    <dgm:cxn modelId="{67A52DDD-9BCA-49A1-ACE3-5C4D5888067C}" type="presParOf" srcId="{7775EFC1-84CA-4E97-87D8-2ECAE5B7FD40}" destId="{B57A6802-266B-44E1-BF42-86B56E020763}" srcOrd="2" destOrd="0" presId="urn:microsoft.com/office/officeart/2005/8/layout/lProcess2"/>
    <dgm:cxn modelId="{365EAB5D-B6DE-466B-966B-5EDC7E934E35}" type="presParOf" srcId="{7775EFC1-84CA-4E97-87D8-2ECAE5B7FD40}" destId="{68FADF2D-9FCB-4773-9993-B6348981AD63}" srcOrd="3" destOrd="0" presId="urn:microsoft.com/office/officeart/2005/8/layout/lProcess2"/>
    <dgm:cxn modelId="{CD9BCD70-F036-4779-BB05-48E26FB1389C}" type="presParOf" srcId="{7775EFC1-84CA-4E97-87D8-2ECAE5B7FD40}" destId="{62D1779D-88FD-46F0-9BAE-B2D9F7BA8EE1}" srcOrd="4" destOrd="0" presId="urn:microsoft.com/office/officeart/2005/8/layout/lProcess2"/>
    <dgm:cxn modelId="{1A01E559-FA1E-4DBF-851F-AD5230EE10B8}" type="presParOf" srcId="{A6BE188A-E4D9-46BE-B566-EF341855DBE2}" destId="{C2C0DDD0-8B9D-4F70-8DEB-E12063ADDA55}" srcOrd="1" destOrd="0" presId="urn:microsoft.com/office/officeart/2005/8/layout/lProcess2"/>
    <dgm:cxn modelId="{B1E709EC-AB57-4606-A56E-D392C534833F}" type="presParOf" srcId="{A6BE188A-E4D9-46BE-B566-EF341855DBE2}" destId="{85038770-BDD3-4F44-9DE8-1767DB77A7A4}" srcOrd="2" destOrd="0" presId="urn:microsoft.com/office/officeart/2005/8/layout/lProcess2"/>
    <dgm:cxn modelId="{BA65BC02-6379-41AA-8D5C-94FD1D9A2168}" type="presParOf" srcId="{85038770-BDD3-4F44-9DE8-1767DB77A7A4}" destId="{63B8DDC4-F9B6-4BB9-957C-46EBD7DAC655}" srcOrd="0" destOrd="0" presId="urn:microsoft.com/office/officeart/2005/8/layout/lProcess2"/>
    <dgm:cxn modelId="{CEFACB4C-65EB-48C8-A36D-0A5322888586}" type="presParOf" srcId="{85038770-BDD3-4F44-9DE8-1767DB77A7A4}" destId="{162F0B8E-C8F7-41A2-BB4F-2A1AFD44D223}" srcOrd="1" destOrd="0" presId="urn:microsoft.com/office/officeart/2005/8/layout/lProcess2"/>
    <dgm:cxn modelId="{A694CBC2-E478-4CDF-836B-E00039234D56}" type="presParOf" srcId="{85038770-BDD3-4F44-9DE8-1767DB77A7A4}" destId="{4AC7DE65-EE39-4885-B768-D56ED43942EF}" srcOrd="2" destOrd="0" presId="urn:microsoft.com/office/officeart/2005/8/layout/lProcess2"/>
    <dgm:cxn modelId="{C7E4E5E8-72A9-4808-907A-8A20986A1184}" type="presParOf" srcId="{4AC7DE65-EE39-4885-B768-D56ED43942EF}" destId="{507661D7-6C11-4737-B2F6-B98179EF0299}" srcOrd="0" destOrd="0" presId="urn:microsoft.com/office/officeart/2005/8/layout/lProcess2"/>
    <dgm:cxn modelId="{43D9F418-293A-4196-896A-DC4E4863BC38}" type="presParOf" srcId="{507661D7-6C11-4737-B2F6-B98179EF0299}" destId="{20F49E6C-B80B-40B5-AE50-AFB323288650}" srcOrd="0" destOrd="0" presId="urn:microsoft.com/office/officeart/2005/8/layout/lProcess2"/>
    <dgm:cxn modelId="{78562E61-CCF7-4FCE-A8DC-0A78C09DB388}" type="presParOf" srcId="{507661D7-6C11-4737-B2F6-B98179EF0299}" destId="{2312206C-2CAB-46F8-A2C5-B664A305C623}" srcOrd="1" destOrd="0" presId="urn:microsoft.com/office/officeart/2005/8/layout/lProcess2"/>
    <dgm:cxn modelId="{76C524EE-2D8E-42B9-A031-38C94C070D6B}" type="presParOf" srcId="{507661D7-6C11-4737-B2F6-B98179EF0299}" destId="{B062DA91-91DD-4CC2-A545-D33539E84736}" srcOrd="2" destOrd="0" presId="urn:microsoft.com/office/officeart/2005/8/layout/lProcess2"/>
    <dgm:cxn modelId="{932B6C02-A540-489A-937F-1518AE3945C2}" type="presParOf" srcId="{507661D7-6C11-4737-B2F6-B98179EF0299}" destId="{2FFF86EB-0436-42F6-8A5B-A479CBB7AF22}" srcOrd="3" destOrd="0" presId="urn:microsoft.com/office/officeart/2005/8/layout/lProcess2"/>
    <dgm:cxn modelId="{D437C4D7-7C4A-4B33-9699-0FCCD248DCE1}" type="presParOf" srcId="{507661D7-6C11-4737-B2F6-B98179EF0299}" destId="{3A9A047B-A7F2-4DB7-BBC1-9E63F8EF582B}" srcOrd="4" destOrd="0" presId="urn:microsoft.com/office/officeart/2005/8/layout/lProcess2"/>
    <dgm:cxn modelId="{F4FC4D0C-74D2-4727-BFFD-B55F57C47D7A}" type="presParOf" srcId="{A6BE188A-E4D9-46BE-B566-EF341855DBE2}" destId="{E88A7538-5B79-4F69-A936-4DA79AA7A55D}" srcOrd="3" destOrd="0" presId="urn:microsoft.com/office/officeart/2005/8/layout/lProcess2"/>
    <dgm:cxn modelId="{8D18C7A9-F824-4235-B5A5-2C2FD304883C}" type="presParOf" srcId="{A6BE188A-E4D9-46BE-B566-EF341855DBE2}" destId="{9B0D3E13-AB4D-4313-9841-9AAEF56D0047}" srcOrd="4" destOrd="0" presId="urn:microsoft.com/office/officeart/2005/8/layout/lProcess2"/>
    <dgm:cxn modelId="{78CFAD5D-5BAE-4057-B371-96C9F7C47DB8}" type="presParOf" srcId="{9B0D3E13-AB4D-4313-9841-9AAEF56D0047}" destId="{3780D004-13C6-4208-BDF8-EDC878ECB8BA}" srcOrd="0" destOrd="0" presId="urn:microsoft.com/office/officeart/2005/8/layout/lProcess2"/>
    <dgm:cxn modelId="{E9311B1E-02B9-4B4C-BF9F-484748F6DD33}" type="presParOf" srcId="{9B0D3E13-AB4D-4313-9841-9AAEF56D0047}" destId="{7E392C3D-AE42-48B4-9D28-488DEACC25BB}" srcOrd="1" destOrd="0" presId="urn:microsoft.com/office/officeart/2005/8/layout/lProcess2"/>
    <dgm:cxn modelId="{A1CED10F-C2C1-47FD-BD84-FE614FA8B0BF}" type="presParOf" srcId="{9B0D3E13-AB4D-4313-9841-9AAEF56D0047}" destId="{B036700A-900E-442F-900C-C1065210C429}" srcOrd="2" destOrd="0" presId="urn:microsoft.com/office/officeart/2005/8/layout/lProcess2"/>
    <dgm:cxn modelId="{C40A9B02-8A72-4863-97A2-C354992150BB}" type="presParOf" srcId="{B036700A-900E-442F-900C-C1065210C429}" destId="{BC2C15F0-65CD-4E00-BD7B-63217F70AB10}" srcOrd="0" destOrd="0" presId="urn:microsoft.com/office/officeart/2005/8/layout/lProcess2"/>
    <dgm:cxn modelId="{FA921EB8-2A5F-41B3-B104-0667FD53B023}" type="presParOf" srcId="{BC2C15F0-65CD-4E00-BD7B-63217F70AB10}" destId="{4CCE35EA-E349-46D6-A1EA-65FA0F33B0E6}" srcOrd="0" destOrd="0" presId="urn:microsoft.com/office/officeart/2005/8/layout/lProcess2"/>
    <dgm:cxn modelId="{EA44C9B6-B47A-426C-84B5-0A35BCF7B25E}" type="presParOf" srcId="{BC2C15F0-65CD-4E00-BD7B-63217F70AB10}" destId="{BFEC4708-2FEA-40B6-A326-7CA460C6372F}" srcOrd="1" destOrd="0" presId="urn:microsoft.com/office/officeart/2005/8/layout/lProcess2"/>
    <dgm:cxn modelId="{069636EE-FBF6-4571-9C11-D21BE866AEC4}" type="presParOf" srcId="{BC2C15F0-65CD-4E00-BD7B-63217F70AB10}" destId="{36AE8C0C-E859-4F9F-A17C-8384C4FAD40D}" srcOrd="2" destOrd="0" presId="urn:microsoft.com/office/officeart/2005/8/layout/lProcess2"/>
    <dgm:cxn modelId="{3652C95C-48C9-40DC-81BC-01998ED61468}" type="presParOf" srcId="{BC2C15F0-65CD-4E00-BD7B-63217F70AB10}" destId="{C3FF4896-6BC2-4FEC-B07D-D2B4D9080715}" srcOrd="3" destOrd="0" presId="urn:microsoft.com/office/officeart/2005/8/layout/lProcess2"/>
    <dgm:cxn modelId="{874EEFC8-F271-4321-AB2C-E0A70F2FCCCA}" type="presParOf" srcId="{BC2C15F0-65CD-4E00-BD7B-63217F70AB10}" destId="{40D1D38D-7718-4E1C-94B1-C78D8B584AE2}" srcOrd="4" destOrd="0" presId="urn:microsoft.com/office/officeart/2005/8/layout/lProcess2"/>
    <dgm:cxn modelId="{106F2CEB-5731-47ED-A7F0-CE87C61AED5F}" type="presParOf" srcId="{A6BE188A-E4D9-46BE-B566-EF341855DBE2}" destId="{C1846E84-EC83-44C3-B5F6-8F6AA9362599}" srcOrd="5" destOrd="0" presId="urn:microsoft.com/office/officeart/2005/8/layout/lProcess2"/>
    <dgm:cxn modelId="{1A210B08-7687-4228-9D69-FB0B91355CBE}" type="presParOf" srcId="{A6BE188A-E4D9-46BE-B566-EF341855DBE2}" destId="{B4A3F4DC-7ED3-40D0-91D2-228B06C7FF8B}" srcOrd="6" destOrd="0" presId="urn:microsoft.com/office/officeart/2005/8/layout/lProcess2"/>
    <dgm:cxn modelId="{65A124D3-BACB-4AE3-AAAF-782EB4168A16}" type="presParOf" srcId="{B4A3F4DC-7ED3-40D0-91D2-228B06C7FF8B}" destId="{6BCE5B1D-936F-4693-BF10-59D6855D4032}" srcOrd="0" destOrd="0" presId="urn:microsoft.com/office/officeart/2005/8/layout/lProcess2"/>
    <dgm:cxn modelId="{89EDA5E5-E89B-4C6B-8D6D-F67F995CA802}" type="presParOf" srcId="{B4A3F4DC-7ED3-40D0-91D2-228B06C7FF8B}" destId="{32DCBB55-01E2-4836-B255-37F1B94A8481}" srcOrd="1" destOrd="0" presId="urn:microsoft.com/office/officeart/2005/8/layout/lProcess2"/>
    <dgm:cxn modelId="{BD74FFEF-0A5D-4C99-A9F7-AD9391EF5946}" type="presParOf" srcId="{B4A3F4DC-7ED3-40D0-91D2-228B06C7FF8B}" destId="{8E89EED3-31CA-4278-935B-75B8FD1C6DEC}" srcOrd="2" destOrd="0" presId="urn:microsoft.com/office/officeart/2005/8/layout/lProcess2"/>
    <dgm:cxn modelId="{D36366FB-C446-4739-AA68-88DD88D15D39}" type="presParOf" srcId="{8E89EED3-31CA-4278-935B-75B8FD1C6DEC}" destId="{44EB9D11-353B-41BB-957B-AEA75105AB16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040461-CF93-4885-9E51-C0614DBB42D9}" type="doc">
      <dgm:prSet loTypeId="urn:microsoft.com/office/officeart/2005/8/layout/process4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t-BR"/>
        </a:p>
      </dgm:t>
    </dgm:pt>
    <dgm:pt modelId="{B0476A5D-2849-4EFF-A4F1-A57C151AA16E}">
      <dgm:prSet phldrT="[Texto]" custT="1"/>
      <dgm:spPr/>
      <dgm:t>
        <a:bodyPr/>
        <a:lstStyle/>
        <a:p>
          <a:r>
            <a:rPr lang="pt-BR" sz="2000" dirty="0" smtClean="0"/>
            <a:t>Plano de Saúde – PS</a:t>
          </a:r>
          <a:endParaRPr lang="pt-BR" sz="2000" dirty="0"/>
        </a:p>
      </dgm:t>
    </dgm:pt>
    <dgm:pt modelId="{3CCB37A2-13A6-4400-BFD3-E4C60D2534D2}" type="parTrans" cxnId="{AB1F4325-3E8A-4801-97AE-50EEECE8A983}">
      <dgm:prSet/>
      <dgm:spPr/>
      <dgm:t>
        <a:bodyPr/>
        <a:lstStyle/>
        <a:p>
          <a:endParaRPr lang="pt-BR" sz="1400"/>
        </a:p>
      </dgm:t>
    </dgm:pt>
    <dgm:pt modelId="{83F9C777-BA8D-4F61-9E2D-0DFC981EC425}" type="sibTrans" cxnId="{AB1F4325-3E8A-4801-97AE-50EEECE8A983}">
      <dgm:prSet custT="1"/>
      <dgm:spPr/>
      <dgm:t>
        <a:bodyPr/>
        <a:lstStyle/>
        <a:p>
          <a:endParaRPr lang="pt-BR" sz="2400"/>
        </a:p>
      </dgm:t>
    </dgm:pt>
    <dgm:pt modelId="{CED04E57-8B54-4D2A-A31C-E48957897FB3}">
      <dgm:prSet phldrT="[Texto]" custT="1"/>
      <dgm:spPr/>
      <dgm:t>
        <a:bodyPr/>
        <a:lstStyle/>
        <a:p>
          <a:r>
            <a:rPr lang="pt-BR" sz="2000" dirty="0" smtClean="0"/>
            <a:t>Programação Anual de Saúde – PAS</a:t>
          </a:r>
          <a:endParaRPr lang="pt-BR" sz="2000" dirty="0"/>
        </a:p>
      </dgm:t>
    </dgm:pt>
    <dgm:pt modelId="{3B0DEA02-7F0D-4AE9-8346-EC459EDF1987}" type="parTrans" cxnId="{E7D549D1-B4F7-4EE9-945D-3515F6F8168C}">
      <dgm:prSet/>
      <dgm:spPr/>
      <dgm:t>
        <a:bodyPr/>
        <a:lstStyle/>
        <a:p>
          <a:endParaRPr lang="pt-BR" sz="1400"/>
        </a:p>
      </dgm:t>
    </dgm:pt>
    <dgm:pt modelId="{CDF4DDBF-1965-4BAC-A715-9606CB0B986B}" type="sibTrans" cxnId="{E7D549D1-B4F7-4EE9-945D-3515F6F8168C}">
      <dgm:prSet custT="1"/>
      <dgm:spPr/>
      <dgm:t>
        <a:bodyPr/>
        <a:lstStyle/>
        <a:p>
          <a:endParaRPr lang="pt-BR" sz="2400"/>
        </a:p>
      </dgm:t>
    </dgm:pt>
    <dgm:pt modelId="{41453C83-8B04-4B71-B382-900864095AE1}">
      <dgm:prSet phldrT="[Texto]" custT="1"/>
      <dgm:spPr/>
      <dgm:t>
        <a:bodyPr/>
        <a:lstStyle/>
        <a:p>
          <a:r>
            <a:rPr lang="pt-BR" sz="2000" dirty="0" smtClean="0"/>
            <a:t>Relatórios Quadrimestrais</a:t>
          </a:r>
          <a:endParaRPr lang="pt-BR" sz="2000" dirty="0"/>
        </a:p>
      </dgm:t>
    </dgm:pt>
    <dgm:pt modelId="{FC81D8FC-B25C-44D3-8FA7-0DCEF6AED78D}" type="parTrans" cxnId="{D853FDD1-F11E-4D7C-9169-65A09A1CE582}">
      <dgm:prSet/>
      <dgm:spPr/>
      <dgm:t>
        <a:bodyPr/>
        <a:lstStyle/>
        <a:p>
          <a:endParaRPr lang="pt-BR" sz="1400"/>
        </a:p>
      </dgm:t>
    </dgm:pt>
    <dgm:pt modelId="{433988B3-4A92-4287-A336-9F532371E5D2}" type="sibTrans" cxnId="{D853FDD1-F11E-4D7C-9169-65A09A1CE582}">
      <dgm:prSet custT="1"/>
      <dgm:spPr/>
      <dgm:t>
        <a:bodyPr/>
        <a:lstStyle/>
        <a:p>
          <a:endParaRPr lang="pt-BR" sz="2400"/>
        </a:p>
      </dgm:t>
    </dgm:pt>
    <dgm:pt modelId="{BDD9DF80-BA47-484F-8335-345218E64563}">
      <dgm:prSet phldrT="[Texto]" custT="1"/>
      <dgm:spPr/>
      <dgm:t>
        <a:bodyPr/>
        <a:lstStyle/>
        <a:p>
          <a:r>
            <a:rPr lang="pt-BR" sz="2000" dirty="0" smtClean="0"/>
            <a:t>Relatório Anual de Gestão – RAG</a:t>
          </a:r>
          <a:endParaRPr lang="pt-BR" sz="2000" dirty="0"/>
        </a:p>
      </dgm:t>
    </dgm:pt>
    <dgm:pt modelId="{E613B7D6-89F0-4894-82EA-5F168D019279}" type="parTrans" cxnId="{C6068ABE-4FAA-4082-BD66-07A81E0D2694}">
      <dgm:prSet/>
      <dgm:spPr/>
      <dgm:t>
        <a:bodyPr/>
        <a:lstStyle/>
        <a:p>
          <a:endParaRPr lang="pt-BR" sz="1400"/>
        </a:p>
      </dgm:t>
    </dgm:pt>
    <dgm:pt modelId="{B6C1EBE4-40F5-4846-9279-6389AB27516F}" type="sibTrans" cxnId="{C6068ABE-4FAA-4082-BD66-07A81E0D2694}">
      <dgm:prSet/>
      <dgm:spPr/>
      <dgm:t>
        <a:bodyPr/>
        <a:lstStyle/>
        <a:p>
          <a:endParaRPr lang="pt-BR" sz="1400"/>
        </a:p>
      </dgm:t>
    </dgm:pt>
    <dgm:pt modelId="{F6FA3426-8ACE-4869-BBF4-2F273D4AD2FB}">
      <dgm:prSet phldrT="[Texto]" custT="1"/>
      <dgm:spPr/>
      <dgm:t>
        <a:bodyPr/>
        <a:lstStyle/>
        <a:p>
          <a:r>
            <a:rPr lang="pt-BR" sz="2000" dirty="0" smtClean="0"/>
            <a:t>-</a:t>
          </a:r>
          <a:endParaRPr lang="pt-BR" sz="2000" dirty="0"/>
        </a:p>
      </dgm:t>
    </dgm:pt>
    <dgm:pt modelId="{66615B63-E3BC-43E0-A25E-B972B05B497B}" type="parTrans" cxnId="{D3E64ACA-0DC2-44CD-AB8D-EB8B257F07D0}">
      <dgm:prSet/>
      <dgm:spPr/>
      <dgm:t>
        <a:bodyPr/>
        <a:lstStyle/>
        <a:p>
          <a:endParaRPr lang="pt-BR"/>
        </a:p>
      </dgm:t>
    </dgm:pt>
    <dgm:pt modelId="{6D20F532-A9D2-47B7-9465-E62DC0A440B7}" type="sibTrans" cxnId="{D3E64ACA-0DC2-44CD-AB8D-EB8B257F07D0}">
      <dgm:prSet/>
      <dgm:spPr/>
      <dgm:t>
        <a:bodyPr/>
        <a:lstStyle/>
        <a:p>
          <a:endParaRPr lang="pt-BR"/>
        </a:p>
      </dgm:t>
    </dgm:pt>
    <dgm:pt modelId="{AF1A4C65-D401-4E4B-8432-81D9C5AE3E89}" type="pres">
      <dgm:prSet presAssocID="{97040461-CF93-4885-9E51-C0614DBB42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1A5AD30-1501-4ADC-8C05-7E55CAF9DA57}" type="pres">
      <dgm:prSet presAssocID="{BDD9DF80-BA47-484F-8335-345218E64563}" presName="boxAndChildren" presStyleCnt="0"/>
      <dgm:spPr/>
    </dgm:pt>
    <dgm:pt modelId="{396978D4-3547-4668-9959-A0F5CCDF29C3}" type="pres">
      <dgm:prSet presAssocID="{BDD9DF80-BA47-484F-8335-345218E64563}" presName="parentTextBox" presStyleLbl="node1" presStyleIdx="0" presStyleCnt="5"/>
      <dgm:spPr/>
      <dgm:t>
        <a:bodyPr/>
        <a:lstStyle/>
        <a:p>
          <a:endParaRPr lang="pt-BR"/>
        </a:p>
      </dgm:t>
    </dgm:pt>
    <dgm:pt modelId="{A26F9C84-F36D-456F-99D5-CBA508F599F8}" type="pres">
      <dgm:prSet presAssocID="{433988B3-4A92-4287-A336-9F532371E5D2}" presName="sp" presStyleCnt="0"/>
      <dgm:spPr/>
    </dgm:pt>
    <dgm:pt modelId="{6A8EC037-4790-41D4-96AD-AB5FD5F251AE}" type="pres">
      <dgm:prSet presAssocID="{41453C83-8B04-4B71-B382-900864095AE1}" presName="arrowAndChildren" presStyleCnt="0"/>
      <dgm:spPr/>
    </dgm:pt>
    <dgm:pt modelId="{35CEBFEB-C566-4BF2-A0ED-F25E3B5A4FA8}" type="pres">
      <dgm:prSet presAssocID="{41453C83-8B04-4B71-B382-900864095AE1}" presName="parentTextArrow" presStyleLbl="node1" presStyleIdx="1" presStyleCnt="5"/>
      <dgm:spPr/>
      <dgm:t>
        <a:bodyPr/>
        <a:lstStyle/>
        <a:p>
          <a:endParaRPr lang="pt-BR"/>
        </a:p>
      </dgm:t>
    </dgm:pt>
    <dgm:pt modelId="{76A743AF-CE3C-4346-AE8B-E9C98CC99A64}" type="pres">
      <dgm:prSet presAssocID="{CDF4DDBF-1965-4BAC-A715-9606CB0B986B}" presName="sp" presStyleCnt="0"/>
      <dgm:spPr/>
    </dgm:pt>
    <dgm:pt modelId="{C635B3F9-5590-4261-B30F-0215D7944917}" type="pres">
      <dgm:prSet presAssocID="{CED04E57-8B54-4D2A-A31C-E48957897FB3}" presName="arrowAndChildren" presStyleCnt="0"/>
      <dgm:spPr/>
    </dgm:pt>
    <dgm:pt modelId="{511D67CB-A55C-4614-A113-0FC260539E2A}" type="pres">
      <dgm:prSet presAssocID="{CED04E57-8B54-4D2A-A31C-E48957897FB3}" presName="parentTextArrow" presStyleLbl="node1" presStyleIdx="2" presStyleCnt="5"/>
      <dgm:spPr/>
      <dgm:t>
        <a:bodyPr/>
        <a:lstStyle/>
        <a:p>
          <a:endParaRPr lang="pt-BR"/>
        </a:p>
      </dgm:t>
    </dgm:pt>
    <dgm:pt modelId="{5A980A4A-15F8-48A5-814E-7E4ABAEF8F8D}" type="pres">
      <dgm:prSet presAssocID="{6D20F532-A9D2-47B7-9465-E62DC0A440B7}" presName="sp" presStyleCnt="0"/>
      <dgm:spPr/>
    </dgm:pt>
    <dgm:pt modelId="{F343574D-5B44-4D44-ADC4-D681B34B7BD7}" type="pres">
      <dgm:prSet presAssocID="{F6FA3426-8ACE-4869-BBF4-2F273D4AD2FB}" presName="arrowAndChildren" presStyleCnt="0"/>
      <dgm:spPr/>
    </dgm:pt>
    <dgm:pt modelId="{0F7B6A07-0673-4A37-968F-FC3122E60736}" type="pres">
      <dgm:prSet presAssocID="{F6FA3426-8ACE-4869-BBF4-2F273D4AD2FB}" presName="parentTextArrow" presStyleLbl="node1" presStyleIdx="3" presStyleCnt="5"/>
      <dgm:spPr/>
      <dgm:t>
        <a:bodyPr/>
        <a:lstStyle/>
        <a:p>
          <a:endParaRPr lang="pt-BR"/>
        </a:p>
      </dgm:t>
    </dgm:pt>
    <dgm:pt modelId="{B7387FC7-7F7E-499B-8A65-F3F15301E966}" type="pres">
      <dgm:prSet presAssocID="{83F9C777-BA8D-4F61-9E2D-0DFC981EC425}" presName="sp" presStyleCnt="0"/>
      <dgm:spPr/>
    </dgm:pt>
    <dgm:pt modelId="{CF9FEAFE-79C8-4AFA-89C3-E14731A927EB}" type="pres">
      <dgm:prSet presAssocID="{B0476A5D-2849-4EFF-A4F1-A57C151AA16E}" presName="arrowAndChildren" presStyleCnt="0"/>
      <dgm:spPr/>
    </dgm:pt>
    <dgm:pt modelId="{3E7A7EC7-4055-4A43-B74B-E0653CB5B94C}" type="pres">
      <dgm:prSet presAssocID="{B0476A5D-2849-4EFF-A4F1-A57C151AA16E}" presName="parentTextArrow" presStyleLbl="node1" presStyleIdx="4" presStyleCnt="5"/>
      <dgm:spPr/>
      <dgm:t>
        <a:bodyPr/>
        <a:lstStyle/>
        <a:p>
          <a:endParaRPr lang="pt-BR"/>
        </a:p>
      </dgm:t>
    </dgm:pt>
  </dgm:ptLst>
  <dgm:cxnLst>
    <dgm:cxn modelId="{02679BE1-9B8A-4E4F-B107-8FB57FA1CB75}" type="presOf" srcId="{BDD9DF80-BA47-484F-8335-345218E64563}" destId="{396978D4-3547-4668-9959-A0F5CCDF29C3}" srcOrd="0" destOrd="0" presId="urn:microsoft.com/office/officeart/2005/8/layout/process4"/>
    <dgm:cxn modelId="{E7D549D1-B4F7-4EE9-945D-3515F6F8168C}" srcId="{97040461-CF93-4885-9E51-C0614DBB42D9}" destId="{CED04E57-8B54-4D2A-A31C-E48957897FB3}" srcOrd="2" destOrd="0" parTransId="{3B0DEA02-7F0D-4AE9-8346-EC459EDF1987}" sibTransId="{CDF4DDBF-1965-4BAC-A715-9606CB0B986B}"/>
    <dgm:cxn modelId="{DF02D415-E765-4F2B-99F4-3748A1891007}" type="presOf" srcId="{B0476A5D-2849-4EFF-A4F1-A57C151AA16E}" destId="{3E7A7EC7-4055-4A43-B74B-E0653CB5B94C}" srcOrd="0" destOrd="0" presId="urn:microsoft.com/office/officeart/2005/8/layout/process4"/>
    <dgm:cxn modelId="{D3E64ACA-0DC2-44CD-AB8D-EB8B257F07D0}" srcId="{97040461-CF93-4885-9E51-C0614DBB42D9}" destId="{F6FA3426-8ACE-4869-BBF4-2F273D4AD2FB}" srcOrd="1" destOrd="0" parTransId="{66615B63-E3BC-43E0-A25E-B972B05B497B}" sibTransId="{6D20F532-A9D2-47B7-9465-E62DC0A440B7}"/>
    <dgm:cxn modelId="{D853FDD1-F11E-4D7C-9169-65A09A1CE582}" srcId="{97040461-CF93-4885-9E51-C0614DBB42D9}" destId="{41453C83-8B04-4B71-B382-900864095AE1}" srcOrd="3" destOrd="0" parTransId="{FC81D8FC-B25C-44D3-8FA7-0DCEF6AED78D}" sibTransId="{433988B3-4A92-4287-A336-9F532371E5D2}"/>
    <dgm:cxn modelId="{52361074-8607-4C7D-9DD9-798D31283CEF}" type="presOf" srcId="{CED04E57-8B54-4D2A-A31C-E48957897FB3}" destId="{511D67CB-A55C-4614-A113-0FC260539E2A}" srcOrd="0" destOrd="0" presId="urn:microsoft.com/office/officeart/2005/8/layout/process4"/>
    <dgm:cxn modelId="{C6068ABE-4FAA-4082-BD66-07A81E0D2694}" srcId="{97040461-CF93-4885-9E51-C0614DBB42D9}" destId="{BDD9DF80-BA47-484F-8335-345218E64563}" srcOrd="4" destOrd="0" parTransId="{E613B7D6-89F0-4894-82EA-5F168D019279}" sibTransId="{B6C1EBE4-40F5-4846-9279-6389AB27516F}"/>
    <dgm:cxn modelId="{A4EE1BE7-B267-4A98-A458-4598AC04089A}" type="presOf" srcId="{F6FA3426-8ACE-4869-BBF4-2F273D4AD2FB}" destId="{0F7B6A07-0673-4A37-968F-FC3122E60736}" srcOrd="0" destOrd="0" presId="urn:microsoft.com/office/officeart/2005/8/layout/process4"/>
    <dgm:cxn modelId="{AB1F4325-3E8A-4801-97AE-50EEECE8A983}" srcId="{97040461-CF93-4885-9E51-C0614DBB42D9}" destId="{B0476A5D-2849-4EFF-A4F1-A57C151AA16E}" srcOrd="0" destOrd="0" parTransId="{3CCB37A2-13A6-4400-BFD3-E4C60D2534D2}" sibTransId="{83F9C777-BA8D-4F61-9E2D-0DFC981EC425}"/>
    <dgm:cxn modelId="{C044D3AD-8E80-4789-B5CE-BAA93631617B}" type="presOf" srcId="{41453C83-8B04-4B71-B382-900864095AE1}" destId="{35CEBFEB-C566-4BF2-A0ED-F25E3B5A4FA8}" srcOrd="0" destOrd="0" presId="urn:microsoft.com/office/officeart/2005/8/layout/process4"/>
    <dgm:cxn modelId="{CF65F0B6-F548-4F1F-90C0-538CE9B83AC6}" type="presOf" srcId="{97040461-CF93-4885-9E51-C0614DBB42D9}" destId="{AF1A4C65-D401-4E4B-8432-81D9C5AE3E89}" srcOrd="0" destOrd="0" presId="urn:microsoft.com/office/officeart/2005/8/layout/process4"/>
    <dgm:cxn modelId="{859D4C27-68C7-4AF4-84E1-77A84FBC0FE4}" type="presParOf" srcId="{AF1A4C65-D401-4E4B-8432-81D9C5AE3E89}" destId="{F1A5AD30-1501-4ADC-8C05-7E55CAF9DA57}" srcOrd="0" destOrd="0" presId="urn:microsoft.com/office/officeart/2005/8/layout/process4"/>
    <dgm:cxn modelId="{62969D11-BC2E-4D25-A8B7-ED5D1A177648}" type="presParOf" srcId="{F1A5AD30-1501-4ADC-8C05-7E55CAF9DA57}" destId="{396978D4-3547-4668-9959-A0F5CCDF29C3}" srcOrd="0" destOrd="0" presId="urn:microsoft.com/office/officeart/2005/8/layout/process4"/>
    <dgm:cxn modelId="{E1CA2C31-909D-4B99-827F-B84833A09F69}" type="presParOf" srcId="{AF1A4C65-D401-4E4B-8432-81D9C5AE3E89}" destId="{A26F9C84-F36D-456F-99D5-CBA508F599F8}" srcOrd="1" destOrd="0" presId="urn:microsoft.com/office/officeart/2005/8/layout/process4"/>
    <dgm:cxn modelId="{8CA15910-025D-42AB-93C8-2F65C862D19A}" type="presParOf" srcId="{AF1A4C65-D401-4E4B-8432-81D9C5AE3E89}" destId="{6A8EC037-4790-41D4-96AD-AB5FD5F251AE}" srcOrd="2" destOrd="0" presId="urn:microsoft.com/office/officeart/2005/8/layout/process4"/>
    <dgm:cxn modelId="{9B258EAF-0C8D-4908-9E00-1B7D67F0DA1F}" type="presParOf" srcId="{6A8EC037-4790-41D4-96AD-AB5FD5F251AE}" destId="{35CEBFEB-C566-4BF2-A0ED-F25E3B5A4FA8}" srcOrd="0" destOrd="0" presId="urn:microsoft.com/office/officeart/2005/8/layout/process4"/>
    <dgm:cxn modelId="{EA9B14DA-635D-4921-A26F-D227868EFF40}" type="presParOf" srcId="{AF1A4C65-D401-4E4B-8432-81D9C5AE3E89}" destId="{76A743AF-CE3C-4346-AE8B-E9C98CC99A64}" srcOrd="3" destOrd="0" presId="urn:microsoft.com/office/officeart/2005/8/layout/process4"/>
    <dgm:cxn modelId="{4D20E5B1-B7F0-493B-9212-9E19204E4FB8}" type="presParOf" srcId="{AF1A4C65-D401-4E4B-8432-81D9C5AE3E89}" destId="{C635B3F9-5590-4261-B30F-0215D7944917}" srcOrd="4" destOrd="0" presId="urn:microsoft.com/office/officeart/2005/8/layout/process4"/>
    <dgm:cxn modelId="{F6BD9550-9BD5-45D5-BEC5-7A753F13E751}" type="presParOf" srcId="{C635B3F9-5590-4261-B30F-0215D7944917}" destId="{511D67CB-A55C-4614-A113-0FC260539E2A}" srcOrd="0" destOrd="0" presId="urn:microsoft.com/office/officeart/2005/8/layout/process4"/>
    <dgm:cxn modelId="{077EF1CC-C9CC-4C71-A1CE-7D87929F3E89}" type="presParOf" srcId="{AF1A4C65-D401-4E4B-8432-81D9C5AE3E89}" destId="{5A980A4A-15F8-48A5-814E-7E4ABAEF8F8D}" srcOrd="5" destOrd="0" presId="urn:microsoft.com/office/officeart/2005/8/layout/process4"/>
    <dgm:cxn modelId="{268C741D-988D-4971-BF08-EFE8CBF2EDAC}" type="presParOf" srcId="{AF1A4C65-D401-4E4B-8432-81D9C5AE3E89}" destId="{F343574D-5B44-4D44-ADC4-D681B34B7BD7}" srcOrd="6" destOrd="0" presId="urn:microsoft.com/office/officeart/2005/8/layout/process4"/>
    <dgm:cxn modelId="{20FEC9DD-992F-4C1D-BCB4-A8ABC51C0B8F}" type="presParOf" srcId="{F343574D-5B44-4D44-ADC4-D681B34B7BD7}" destId="{0F7B6A07-0673-4A37-968F-FC3122E60736}" srcOrd="0" destOrd="0" presId="urn:microsoft.com/office/officeart/2005/8/layout/process4"/>
    <dgm:cxn modelId="{50EE04ED-9342-4973-BFD4-C7E37D921681}" type="presParOf" srcId="{AF1A4C65-D401-4E4B-8432-81D9C5AE3E89}" destId="{B7387FC7-7F7E-499B-8A65-F3F15301E966}" srcOrd="7" destOrd="0" presId="urn:microsoft.com/office/officeart/2005/8/layout/process4"/>
    <dgm:cxn modelId="{607CF523-0238-43A1-B7B4-9F59B5338257}" type="presParOf" srcId="{AF1A4C65-D401-4E4B-8432-81D9C5AE3E89}" destId="{CF9FEAFE-79C8-4AFA-89C3-E14731A927EB}" srcOrd="8" destOrd="0" presId="urn:microsoft.com/office/officeart/2005/8/layout/process4"/>
    <dgm:cxn modelId="{35BF295F-ACB6-4E68-B6E1-4D0B32664F64}" type="presParOf" srcId="{CF9FEAFE-79C8-4AFA-89C3-E14731A927EB}" destId="{3E7A7EC7-4055-4A43-B74B-E0653CB5B9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040461-CF93-4885-9E51-C0614DBB42D9}" type="doc">
      <dgm:prSet loTypeId="urn:microsoft.com/office/officeart/2005/8/layout/process4" loCatId="process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pt-BR"/>
        </a:p>
      </dgm:t>
    </dgm:pt>
    <dgm:pt modelId="{B0476A5D-2849-4EFF-A4F1-A57C151AA16E}">
      <dgm:prSet phldrT="[Texto]" custT="1"/>
      <dgm:spPr/>
      <dgm:t>
        <a:bodyPr/>
        <a:lstStyle/>
        <a:p>
          <a:r>
            <a:rPr lang="pt-BR" sz="2000" dirty="0" smtClean="0"/>
            <a:t>Plano Plurianual – PPA</a:t>
          </a:r>
          <a:endParaRPr lang="pt-BR" sz="2000" dirty="0"/>
        </a:p>
      </dgm:t>
    </dgm:pt>
    <dgm:pt modelId="{3CCB37A2-13A6-4400-BFD3-E4C60D2534D2}" type="parTrans" cxnId="{AB1F4325-3E8A-4801-97AE-50EEECE8A983}">
      <dgm:prSet/>
      <dgm:spPr/>
      <dgm:t>
        <a:bodyPr/>
        <a:lstStyle/>
        <a:p>
          <a:endParaRPr lang="pt-BR" sz="1400"/>
        </a:p>
      </dgm:t>
    </dgm:pt>
    <dgm:pt modelId="{83F9C777-BA8D-4F61-9E2D-0DFC981EC425}" type="sibTrans" cxnId="{AB1F4325-3E8A-4801-97AE-50EEECE8A983}">
      <dgm:prSet custT="1"/>
      <dgm:spPr/>
      <dgm:t>
        <a:bodyPr/>
        <a:lstStyle/>
        <a:p>
          <a:endParaRPr lang="pt-BR" sz="2400"/>
        </a:p>
      </dgm:t>
    </dgm:pt>
    <dgm:pt modelId="{CED04E57-8B54-4D2A-A31C-E48957897FB3}">
      <dgm:prSet phldrT="[Texto]" custT="1"/>
      <dgm:spPr/>
      <dgm:t>
        <a:bodyPr/>
        <a:lstStyle/>
        <a:p>
          <a:r>
            <a:rPr lang="pt-BR" sz="2000" dirty="0" smtClean="0"/>
            <a:t>Lei Orçamentária Anual – LOA</a:t>
          </a:r>
          <a:endParaRPr lang="pt-BR" sz="2000" dirty="0"/>
        </a:p>
      </dgm:t>
    </dgm:pt>
    <dgm:pt modelId="{3B0DEA02-7F0D-4AE9-8346-EC459EDF1987}" type="parTrans" cxnId="{E7D549D1-B4F7-4EE9-945D-3515F6F8168C}">
      <dgm:prSet/>
      <dgm:spPr/>
      <dgm:t>
        <a:bodyPr/>
        <a:lstStyle/>
        <a:p>
          <a:endParaRPr lang="pt-BR" sz="1400"/>
        </a:p>
      </dgm:t>
    </dgm:pt>
    <dgm:pt modelId="{CDF4DDBF-1965-4BAC-A715-9606CB0B986B}" type="sibTrans" cxnId="{E7D549D1-B4F7-4EE9-945D-3515F6F8168C}">
      <dgm:prSet custT="1"/>
      <dgm:spPr/>
      <dgm:t>
        <a:bodyPr/>
        <a:lstStyle/>
        <a:p>
          <a:endParaRPr lang="pt-BR" sz="2400"/>
        </a:p>
      </dgm:t>
    </dgm:pt>
    <dgm:pt modelId="{41453C83-8B04-4B71-B382-900864095AE1}">
      <dgm:prSet phldrT="[Texto]" custT="1"/>
      <dgm:spPr/>
      <dgm:t>
        <a:bodyPr/>
        <a:lstStyle/>
        <a:p>
          <a:r>
            <a:rPr lang="pt-BR" sz="2000" dirty="0" smtClean="0"/>
            <a:t>Prestação de Contas Bimestral - SICAP</a:t>
          </a:r>
        </a:p>
      </dgm:t>
    </dgm:pt>
    <dgm:pt modelId="{FC81D8FC-B25C-44D3-8FA7-0DCEF6AED78D}" type="parTrans" cxnId="{D853FDD1-F11E-4D7C-9169-65A09A1CE582}">
      <dgm:prSet/>
      <dgm:spPr/>
      <dgm:t>
        <a:bodyPr/>
        <a:lstStyle/>
        <a:p>
          <a:endParaRPr lang="pt-BR" sz="1400"/>
        </a:p>
      </dgm:t>
    </dgm:pt>
    <dgm:pt modelId="{433988B3-4A92-4287-A336-9F532371E5D2}" type="sibTrans" cxnId="{D853FDD1-F11E-4D7C-9169-65A09A1CE582}">
      <dgm:prSet custT="1"/>
      <dgm:spPr/>
      <dgm:t>
        <a:bodyPr/>
        <a:lstStyle/>
        <a:p>
          <a:endParaRPr lang="pt-BR" sz="2400"/>
        </a:p>
      </dgm:t>
    </dgm:pt>
    <dgm:pt modelId="{BDD9DF80-BA47-484F-8335-345218E64563}">
      <dgm:prSet phldrT="[Texto]" custT="1"/>
      <dgm:spPr/>
      <dgm:t>
        <a:bodyPr/>
        <a:lstStyle/>
        <a:p>
          <a:r>
            <a:rPr lang="pt-BR" sz="2000" dirty="0" smtClean="0"/>
            <a:t>Prestação de Contas Anual</a:t>
          </a:r>
          <a:endParaRPr lang="pt-BR" sz="2000" dirty="0"/>
        </a:p>
      </dgm:t>
    </dgm:pt>
    <dgm:pt modelId="{E613B7D6-89F0-4894-82EA-5F168D019279}" type="parTrans" cxnId="{C6068ABE-4FAA-4082-BD66-07A81E0D2694}">
      <dgm:prSet/>
      <dgm:spPr/>
      <dgm:t>
        <a:bodyPr/>
        <a:lstStyle/>
        <a:p>
          <a:endParaRPr lang="pt-BR" sz="1400"/>
        </a:p>
      </dgm:t>
    </dgm:pt>
    <dgm:pt modelId="{B6C1EBE4-40F5-4846-9279-6389AB27516F}" type="sibTrans" cxnId="{C6068ABE-4FAA-4082-BD66-07A81E0D2694}">
      <dgm:prSet/>
      <dgm:spPr/>
      <dgm:t>
        <a:bodyPr/>
        <a:lstStyle/>
        <a:p>
          <a:endParaRPr lang="pt-BR" sz="1400"/>
        </a:p>
      </dgm:t>
    </dgm:pt>
    <dgm:pt modelId="{F6FA3426-8ACE-4869-BBF4-2F273D4AD2FB}">
      <dgm:prSet phldrT="[Texto]" custT="1"/>
      <dgm:spPr/>
      <dgm:t>
        <a:bodyPr/>
        <a:lstStyle/>
        <a:p>
          <a:r>
            <a:rPr lang="pt-BR" sz="2000" dirty="0" smtClean="0"/>
            <a:t>Lei de Diretrizes </a:t>
          </a:r>
          <a:r>
            <a:rPr lang="pt-BR" sz="1900" dirty="0" smtClean="0"/>
            <a:t>Orçamentárias</a:t>
          </a:r>
          <a:r>
            <a:rPr lang="pt-BR" sz="2000" dirty="0" smtClean="0"/>
            <a:t> – LDO</a:t>
          </a:r>
          <a:endParaRPr lang="pt-BR" sz="2000" dirty="0"/>
        </a:p>
      </dgm:t>
    </dgm:pt>
    <dgm:pt modelId="{66615B63-E3BC-43E0-A25E-B972B05B497B}" type="parTrans" cxnId="{D3E64ACA-0DC2-44CD-AB8D-EB8B257F07D0}">
      <dgm:prSet/>
      <dgm:spPr/>
      <dgm:t>
        <a:bodyPr/>
        <a:lstStyle/>
        <a:p>
          <a:endParaRPr lang="pt-BR"/>
        </a:p>
      </dgm:t>
    </dgm:pt>
    <dgm:pt modelId="{6D20F532-A9D2-47B7-9465-E62DC0A440B7}" type="sibTrans" cxnId="{D3E64ACA-0DC2-44CD-AB8D-EB8B257F07D0}">
      <dgm:prSet/>
      <dgm:spPr/>
      <dgm:t>
        <a:bodyPr/>
        <a:lstStyle/>
        <a:p>
          <a:endParaRPr lang="pt-BR"/>
        </a:p>
      </dgm:t>
    </dgm:pt>
    <dgm:pt modelId="{AF1A4C65-D401-4E4B-8432-81D9C5AE3E89}" type="pres">
      <dgm:prSet presAssocID="{97040461-CF93-4885-9E51-C0614DBB42D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F1A5AD30-1501-4ADC-8C05-7E55CAF9DA57}" type="pres">
      <dgm:prSet presAssocID="{BDD9DF80-BA47-484F-8335-345218E64563}" presName="boxAndChildren" presStyleCnt="0"/>
      <dgm:spPr/>
    </dgm:pt>
    <dgm:pt modelId="{396978D4-3547-4668-9959-A0F5CCDF29C3}" type="pres">
      <dgm:prSet presAssocID="{BDD9DF80-BA47-484F-8335-345218E64563}" presName="parentTextBox" presStyleLbl="node1" presStyleIdx="0" presStyleCnt="5"/>
      <dgm:spPr/>
      <dgm:t>
        <a:bodyPr/>
        <a:lstStyle/>
        <a:p>
          <a:endParaRPr lang="pt-BR"/>
        </a:p>
      </dgm:t>
    </dgm:pt>
    <dgm:pt modelId="{A26F9C84-F36D-456F-99D5-CBA508F599F8}" type="pres">
      <dgm:prSet presAssocID="{433988B3-4A92-4287-A336-9F532371E5D2}" presName="sp" presStyleCnt="0"/>
      <dgm:spPr/>
    </dgm:pt>
    <dgm:pt modelId="{6A8EC037-4790-41D4-96AD-AB5FD5F251AE}" type="pres">
      <dgm:prSet presAssocID="{41453C83-8B04-4B71-B382-900864095AE1}" presName="arrowAndChildren" presStyleCnt="0"/>
      <dgm:spPr/>
    </dgm:pt>
    <dgm:pt modelId="{35CEBFEB-C566-4BF2-A0ED-F25E3B5A4FA8}" type="pres">
      <dgm:prSet presAssocID="{41453C83-8B04-4B71-B382-900864095AE1}" presName="parentTextArrow" presStyleLbl="node1" presStyleIdx="1" presStyleCnt="5"/>
      <dgm:spPr/>
      <dgm:t>
        <a:bodyPr/>
        <a:lstStyle/>
        <a:p>
          <a:endParaRPr lang="pt-BR"/>
        </a:p>
      </dgm:t>
    </dgm:pt>
    <dgm:pt modelId="{76A743AF-CE3C-4346-AE8B-E9C98CC99A64}" type="pres">
      <dgm:prSet presAssocID="{CDF4DDBF-1965-4BAC-A715-9606CB0B986B}" presName="sp" presStyleCnt="0"/>
      <dgm:spPr/>
    </dgm:pt>
    <dgm:pt modelId="{C635B3F9-5590-4261-B30F-0215D7944917}" type="pres">
      <dgm:prSet presAssocID="{CED04E57-8B54-4D2A-A31C-E48957897FB3}" presName="arrowAndChildren" presStyleCnt="0"/>
      <dgm:spPr/>
    </dgm:pt>
    <dgm:pt modelId="{511D67CB-A55C-4614-A113-0FC260539E2A}" type="pres">
      <dgm:prSet presAssocID="{CED04E57-8B54-4D2A-A31C-E48957897FB3}" presName="parentTextArrow" presStyleLbl="node1" presStyleIdx="2" presStyleCnt="5"/>
      <dgm:spPr/>
      <dgm:t>
        <a:bodyPr/>
        <a:lstStyle/>
        <a:p>
          <a:endParaRPr lang="pt-BR"/>
        </a:p>
      </dgm:t>
    </dgm:pt>
    <dgm:pt modelId="{5A980A4A-15F8-48A5-814E-7E4ABAEF8F8D}" type="pres">
      <dgm:prSet presAssocID="{6D20F532-A9D2-47B7-9465-E62DC0A440B7}" presName="sp" presStyleCnt="0"/>
      <dgm:spPr/>
    </dgm:pt>
    <dgm:pt modelId="{F343574D-5B44-4D44-ADC4-D681B34B7BD7}" type="pres">
      <dgm:prSet presAssocID="{F6FA3426-8ACE-4869-BBF4-2F273D4AD2FB}" presName="arrowAndChildren" presStyleCnt="0"/>
      <dgm:spPr/>
    </dgm:pt>
    <dgm:pt modelId="{0F7B6A07-0673-4A37-968F-FC3122E60736}" type="pres">
      <dgm:prSet presAssocID="{F6FA3426-8ACE-4869-BBF4-2F273D4AD2FB}" presName="parentTextArrow" presStyleLbl="node1" presStyleIdx="3" presStyleCnt="5"/>
      <dgm:spPr/>
      <dgm:t>
        <a:bodyPr/>
        <a:lstStyle/>
        <a:p>
          <a:endParaRPr lang="pt-BR"/>
        </a:p>
      </dgm:t>
    </dgm:pt>
    <dgm:pt modelId="{B7387FC7-7F7E-499B-8A65-F3F15301E966}" type="pres">
      <dgm:prSet presAssocID="{83F9C777-BA8D-4F61-9E2D-0DFC981EC425}" presName="sp" presStyleCnt="0"/>
      <dgm:spPr/>
    </dgm:pt>
    <dgm:pt modelId="{CF9FEAFE-79C8-4AFA-89C3-E14731A927EB}" type="pres">
      <dgm:prSet presAssocID="{B0476A5D-2849-4EFF-A4F1-A57C151AA16E}" presName="arrowAndChildren" presStyleCnt="0"/>
      <dgm:spPr/>
    </dgm:pt>
    <dgm:pt modelId="{3E7A7EC7-4055-4A43-B74B-E0653CB5B94C}" type="pres">
      <dgm:prSet presAssocID="{B0476A5D-2849-4EFF-A4F1-A57C151AA16E}" presName="parentTextArrow" presStyleLbl="node1" presStyleIdx="4" presStyleCnt="5"/>
      <dgm:spPr/>
      <dgm:t>
        <a:bodyPr/>
        <a:lstStyle/>
        <a:p>
          <a:endParaRPr lang="pt-BR"/>
        </a:p>
      </dgm:t>
    </dgm:pt>
  </dgm:ptLst>
  <dgm:cxnLst>
    <dgm:cxn modelId="{86179272-6B27-4E47-BD27-1C73766A9426}" type="presOf" srcId="{F6FA3426-8ACE-4869-BBF4-2F273D4AD2FB}" destId="{0F7B6A07-0673-4A37-968F-FC3122E60736}" srcOrd="0" destOrd="0" presId="urn:microsoft.com/office/officeart/2005/8/layout/process4"/>
    <dgm:cxn modelId="{420569A5-DA3E-4552-B115-56BC058855B1}" type="presOf" srcId="{41453C83-8B04-4B71-B382-900864095AE1}" destId="{35CEBFEB-C566-4BF2-A0ED-F25E3B5A4FA8}" srcOrd="0" destOrd="0" presId="urn:microsoft.com/office/officeart/2005/8/layout/process4"/>
    <dgm:cxn modelId="{E7D549D1-B4F7-4EE9-945D-3515F6F8168C}" srcId="{97040461-CF93-4885-9E51-C0614DBB42D9}" destId="{CED04E57-8B54-4D2A-A31C-E48957897FB3}" srcOrd="2" destOrd="0" parTransId="{3B0DEA02-7F0D-4AE9-8346-EC459EDF1987}" sibTransId="{CDF4DDBF-1965-4BAC-A715-9606CB0B986B}"/>
    <dgm:cxn modelId="{2CB60983-23A9-4A4B-A5EA-32D91E58B933}" type="presOf" srcId="{97040461-CF93-4885-9E51-C0614DBB42D9}" destId="{AF1A4C65-D401-4E4B-8432-81D9C5AE3E89}" srcOrd="0" destOrd="0" presId="urn:microsoft.com/office/officeart/2005/8/layout/process4"/>
    <dgm:cxn modelId="{D3E64ACA-0DC2-44CD-AB8D-EB8B257F07D0}" srcId="{97040461-CF93-4885-9E51-C0614DBB42D9}" destId="{F6FA3426-8ACE-4869-BBF4-2F273D4AD2FB}" srcOrd="1" destOrd="0" parTransId="{66615B63-E3BC-43E0-A25E-B972B05B497B}" sibTransId="{6D20F532-A9D2-47B7-9465-E62DC0A440B7}"/>
    <dgm:cxn modelId="{B04AD6E1-9179-4551-8CEA-1409C970B376}" type="presOf" srcId="{B0476A5D-2849-4EFF-A4F1-A57C151AA16E}" destId="{3E7A7EC7-4055-4A43-B74B-E0653CB5B94C}" srcOrd="0" destOrd="0" presId="urn:microsoft.com/office/officeart/2005/8/layout/process4"/>
    <dgm:cxn modelId="{D853FDD1-F11E-4D7C-9169-65A09A1CE582}" srcId="{97040461-CF93-4885-9E51-C0614DBB42D9}" destId="{41453C83-8B04-4B71-B382-900864095AE1}" srcOrd="3" destOrd="0" parTransId="{FC81D8FC-B25C-44D3-8FA7-0DCEF6AED78D}" sibTransId="{433988B3-4A92-4287-A336-9F532371E5D2}"/>
    <dgm:cxn modelId="{2BE625D9-262A-4D6B-A402-6138D11EFB49}" type="presOf" srcId="{BDD9DF80-BA47-484F-8335-345218E64563}" destId="{396978D4-3547-4668-9959-A0F5CCDF29C3}" srcOrd="0" destOrd="0" presId="urn:microsoft.com/office/officeart/2005/8/layout/process4"/>
    <dgm:cxn modelId="{C6068ABE-4FAA-4082-BD66-07A81E0D2694}" srcId="{97040461-CF93-4885-9E51-C0614DBB42D9}" destId="{BDD9DF80-BA47-484F-8335-345218E64563}" srcOrd="4" destOrd="0" parTransId="{E613B7D6-89F0-4894-82EA-5F168D019279}" sibTransId="{B6C1EBE4-40F5-4846-9279-6389AB27516F}"/>
    <dgm:cxn modelId="{AB1F4325-3E8A-4801-97AE-50EEECE8A983}" srcId="{97040461-CF93-4885-9E51-C0614DBB42D9}" destId="{B0476A5D-2849-4EFF-A4F1-A57C151AA16E}" srcOrd="0" destOrd="0" parTransId="{3CCB37A2-13A6-4400-BFD3-E4C60D2534D2}" sibTransId="{83F9C777-BA8D-4F61-9E2D-0DFC981EC425}"/>
    <dgm:cxn modelId="{B520D0B5-57A5-4ED4-9587-010A6AB574C9}" type="presOf" srcId="{CED04E57-8B54-4D2A-A31C-E48957897FB3}" destId="{511D67CB-A55C-4614-A113-0FC260539E2A}" srcOrd="0" destOrd="0" presId="urn:microsoft.com/office/officeart/2005/8/layout/process4"/>
    <dgm:cxn modelId="{75BF6AB7-77D7-4D86-9B34-9F1E44F49FAC}" type="presParOf" srcId="{AF1A4C65-D401-4E4B-8432-81D9C5AE3E89}" destId="{F1A5AD30-1501-4ADC-8C05-7E55CAF9DA57}" srcOrd="0" destOrd="0" presId="urn:microsoft.com/office/officeart/2005/8/layout/process4"/>
    <dgm:cxn modelId="{98389AB1-2699-44E3-A239-9CB62C5ED81A}" type="presParOf" srcId="{F1A5AD30-1501-4ADC-8C05-7E55CAF9DA57}" destId="{396978D4-3547-4668-9959-A0F5CCDF29C3}" srcOrd="0" destOrd="0" presId="urn:microsoft.com/office/officeart/2005/8/layout/process4"/>
    <dgm:cxn modelId="{1DC7952F-6525-404C-98A3-C22AAEB507DA}" type="presParOf" srcId="{AF1A4C65-D401-4E4B-8432-81D9C5AE3E89}" destId="{A26F9C84-F36D-456F-99D5-CBA508F599F8}" srcOrd="1" destOrd="0" presId="urn:microsoft.com/office/officeart/2005/8/layout/process4"/>
    <dgm:cxn modelId="{377C2546-EB6B-49FE-826E-707EE3DC0614}" type="presParOf" srcId="{AF1A4C65-D401-4E4B-8432-81D9C5AE3E89}" destId="{6A8EC037-4790-41D4-96AD-AB5FD5F251AE}" srcOrd="2" destOrd="0" presId="urn:microsoft.com/office/officeart/2005/8/layout/process4"/>
    <dgm:cxn modelId="{87B904DB-F110-4486-B763-479C861553EB}" type="presParOf" srcId="{6A8EC037-4790-41D4-96AD-AB5FD5F251AE}" destId="{35CEBFEB-C566-4BF2-A0ED-F25E3B5A4FA8}" srcOrd="0" destOrd="0" presId="urn:microsoft.com/office/officeart/2005/8/layout/process4"/>
    <dgm:cxn modelId="{62F3C588-72A0-48C8-9BE8-349FD5AA598C}" type="presParOf" srcId="{AF1A4C65-D401-4E4B-8432-81D9C5AE3E89}" destId="{76A743AF-CE3C-4346-AE8B-E9C98CC99A64}" srcOrd="3" destOrd="0" presId="urn:microsoft.com/office/officeart/2005/8/layout/process4"/>
    <dgm:cxn modelId="{687C3974-4A83-4AEF-AEA3-2B23F797F6A8}" type="presParOf" srcId="{AF1A4C65-D401-4E4B-8432-81D9C5AE3E89}" destId="{C635B3F9-5590-4261-B30F-0215D7944917}" srcOrd="4" destOrd="0" presId="urn:microsoft.com/office/officeart/2005/8/layout/process4"/>
    <dgm:cxn modelId="{87DD76FF-E2CD-45C2-BF5C-77BF5DA0C649}" type="presParOf" srcId="{C635B3F9-5590-4261-B30F-0215D7944917}" destId="{511D67CB-A55C-4614-A113-0FC260539E2A}" srcOrd="0" destOrd="0" presId="urn:microsoft.com/office/officeart/2005/8/layout/process4"/>
    <dgm:cxn modelId="{73E5F2E9-1166-4391-9A93-519AF59A5EF5}" type="presParOf" srcId="{AF1A4C65-D401-4E4B-8432-81D9C5AE3E89}" destId="{5A980A4A-15F8-48A5-814E-7E4ABAEF8F8D}" srcOrd="5" destOrd="0" presId="urn:microsoft.com/office/officeart/2005/8/layout/process4"/>
    <dgm:cxn modelId="{AC595666-4A42-4EB3-B1DF-81380CD5B39F}" type="presParOf" srcId="{AF1A4C65-D401-4E4B-8432-81D9C5AE3E89}" destId="{F343574D-5B44-4D44-ADC4-D681B34B7BD7}" srcOrd="6" destOrd="0" presId="urn:microsoft.com/office/officeart/2005/8/layout/process4"/>
    <dgm:cxn modelId="{C49AB6B4-7898-48D2-9002-377422E82F11}" type="presParOf" srcId="{F343574D-5B44-4D44-ADC4-D681B34B7BD7}" destId="{0F7B6A07-0673-4A37-968F-FC3122E60736}" srcOrd="0" destOrd="0" presId="urn:microsoft.com/office/officeart/2005/8/layout/process4"/>
    <dgm:cxn modelId="{6418CB79-CC48-46F2-B624-9FB9059971DD}" type="presParOf" srcId="{AF1A4C65-D401-4E4B-8432-81D9C5AE3E89}" destId="{B7387FC7-7F7E-499B-8A65-F3F15301E966}" srcOrd="7" destOrd="0" presId="urn:microsoft.com/office/officeart/2005/8/layout/process4"/>
    <dgm:cxn modelId="{344123FC-0A15-4AD2-8F34-2130E9941120}" type="presParOf" srcId="{AF1A4C65-D401-4E4B-8432-81D9C5AE3E89}" destId="{CF9FEAFE-79C8-4AFA-89C3-E14731A927EB}" srcOrd="8" destOrd="0" presId="urn:microsoft.com/office/officeart/2005/8/layout/process4"/>
    <dgm:cxn modelId="{B922FAD5-03AB-4036-9323-8731137750DE}" type="presParOf" srcId="{CF9FEAFE-79C8-4AFA-89C3-E14731A927EB}" destId="{3E7A7EC7-4055-4A43-B74B-E0653CB5B94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8ACE8E-C250-49E2-B6E2-24FA6F809F8B}">
      <dsp:nvSpPr>
        <dsp:cNvPr id="0" name=""/>
        <dsp:cNvSpPr/>
      </dsp:nvSpPr>
      <dsp:spPr>
        <a:xfrm>
          <a:off x="2983" y="0"/>
          <a:ext cx="1754216" cy="50323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/>
            <a:t>Entes</a:t>
          </a:r>
          <a:endParaRPr lang="pt-BR" sz="2300" b="1" kern="1200" dirty="0"/>
        </a:p>
      </dsp:txBody>
      <dsp:txXfrm>
        <a:off x="2983" y="0"/>
        <a:ext cx="1754216" cy="1509718"/>
      </dsp:txXfrm>
    </dsp:sp>
    <dsp:sp modelId="{EC740AE2-FEA9-4523-85F4-5014747C5BAC}">
      <dsp:nvSpPr>
        <dsp:cNvPr id="0" name=""/>
        <dsp:cNvSpPr/>
      </dsp:nvSpPr>
      <dsp:spPr>
        <a:xfrm>
          <a:off x="58627" y="1510148"/>
          <a:ext cx="1642928" cy="988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/>
            <a:t>Federal</a:t>
          </a:r>
          <a:endParaRPr lang="pt-BR" sz="2400" b="1" kern="1200" dirty="0"/>
        </a:p>
      </dsp:txBody>
      <dsp:txXfrm>
        <a:off x="87584" y="1539105"/>
        <a:ext cx="1585014" cy="930750"/>
      </dsp:txXfrm>
    </dsp:sp>
    <dsp:sp modelId="{B57A6802-266B-44E1-BF42-86B56E020763}">
      <dsp:nvSpPr>
        <dsp:cNvPr id="0" name=""/>
        <dsp:cNvSpPr/>
      </dsp:nvSpPr>
      <dsp:spPr>
        <a:xfrm>
          <a:off x="58627" y="2650915"/>
          <a:ext cx="1642928" cy="988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/>
            <a:t>Estadual</a:t>
          </a:r>
          <a:endParaRPr lang="pt-BR" sz="2400" b="1" kern="1200" dirty="0"/>
        </a:p>
      </dsp:txBody>
      <dsp:txXfrm>
        <a:off x="87584" y="2679872"/>
        <a:ext cx="1585014" cy="930750"/>
      </dsp:txXfrm>
    </dsp:sp>
    <dsp:sp modelId="{62D1779D-88FD-46F0-9BAE-B2D9F7BA8EE1}">
      <dsp:nvSpPr>
        <dsp:cNvPr id="0" name=""/>
        <dsp:cNvSpPr/>
      </dsp:nvSpPr>
      <dsp:spPr>
        <a:xfrm>
          <a:off x="58627" y="3791681"/>
          <a:ext cx="1642928" cy="988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5720" rIns="60960" bIns="4572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smtClean="0"/>
            <a:t>Municipal</a:t>
          </a:r>
          <a:endParaRPr lang="pt-BR" sz="2400" b="1" kern="1200" dirty="0"/>
        </a:p>
      </dsp:txBody>
      <dsp:txXfrm>
        <a:off x="87584" y="3820638"/>
        <a:ext cx="1585014" cy="930750"/>
      </dsp:txXfrm>
    </dsp:sp>
    <dsp:sp modelId="{63B8DDC4-F9B6-4BB9-957C-46EBD7DAC655}">
      <dsp:nvSpPr>
        <dsp:cNvPr id="0" name=""/>
        <dsp:cNvSpPr/>
      </dsp:nvSpPr>
      <dsp:spPr>
        <a:xfrm>
          <a:off x="1911224" y="0"/>
          <a:ext cx="2600139" cy="50323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/>
            <a:t>Pactuação</a:t>
          </a:r>
          <a:endParaRPr lang="pt-BR" sz="2300" b="1" kern="1200" dirty="0"/>
        </a:p>
      </dsp:txBody>
      <dsp:txXfrm>
        <a:off x="1911224" y="0"/>
        <a:ext cx="2600139" cy="1509718"/>
      </dsp:txXfrm>
    </dsp:sp>
    <dsp:sp modelId="{20F49E6C-B80B-40B5-AE50-AFB323288650}">
      <dsp:nvSpPr>
        <dsp:cNvPr id="0" name=""/>
        <dsp:cNvSpPr/>
      </dsp:nvSpPr>
      <dsp:spPr>
        <a:xfrm>
          <a:off x="2058508" y="1510148"/>
          <a:ext cx="2305570" cy="988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CIT - Comissão Intergestores Tripartite</a:t>
          </a:r>
          <a:endParaRPr lang="pt-BR" sz="1800" b="1" kern="1200" dirty="0"/>
        </a:p>
      </dsp:txBody>
      <dsp:txXfrm>
        <a:off x="2087465" y="1539105"/>
        <a:ext cx="2247656" cy="930750"/>
      </dsp:txXfrm>
    </dsp:sp>
    <dsp:sp modelId="{B062DA91-91DD-4CC2-A545-D33539E84736}">
      <dsp:nvSpPr>
        <dsp:cNvPr id="0" name=""/>
        <dsp:cNvSpPr/>
      </dsp:nvSpPr>
      <dsp:spPr>
        <a:xfrm>
          <a:off x="2058508" y="2650915"/>
          <a:ext cx="2305570" cy="988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CIB - Comissão Intergestores Bipartite</a:t>
          </a:r>
          <a:endParaRPr lang="pt-BR" sz="1800" b="1" kern="1200" dirty="0"/>
        </a:p>
      </dsp:txBody>
      <dsp:txXfrm>
        <a:off x="2087465" y="2679872"/>
        <a:ext cx="2247656" cy="930750"/>
      </dsp:txXfrm>
    </dsp:sp>
    <dsp:sp modelId="{3A9A047B-A7F2-4DB7-BBC1-9E63F8EF582B}">
      <dsp:nvSpPr>
        <dsp:cNvPr id="0" name=""/>
        <dsp:cNvSpPr/>
      </dsp:nvSpPr>
      <dsp:spPr>
        <a:xfrm>
          <a:off x="2058508" y="3791681"/>
          <a:ext cx="2305570" cy="98866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b="1" kern="1200" dirty="0" smtClean="0"/>
            <a:t>CIR – Comissão Intergestores Regional</a:t>
          </a:r>
          <a:endParaRPr lang="pt-BR" sz="1800" b="1" kern="1200" dirty="0"/>
        </a:p>
      </dsp:txBody>
      <dsp:txXfrm>
        <a:off x="2087465" y="3820638"/>
        <a:ext cx="2247656" cy="930750"/>
      </dsp:txXfrm>
    </dsp:sp>
    <dsp:sp modelId="{3780D004-13C6-4208-BDF8-EDC878ECB8BA}">
      <dsp:nvSpPr>
        <dsp:cNvPr id="0" name=""/>
        <dsp:cNvSpPr/>
      </dsp:nvSpPr>
      <dsp:spPr>
        <a:xfrm>
          <a:off x="4665388" y="0"/>
          <a:ext cx="2053660" cy="50323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/>
            <a:t>Representação</a:t>
          </a:r>
          <a:endParaRPr lang="pt-BR" sz="2300" b="1" kern="1200" dirty="0"/>
        </a:p>
      </dsp:txBody>
      <dsp:txXfrm>
        <a:off x="4665388" y="0"/>
        <a:ext cx="2053660" cy="1509718"/>
      </dsp:txXfrm>
    </dsp:sp>
    <dsp:sp modelId="{4CCE35EA-E349-46D6-A1EA-65FA0F33B0E6}">
      <dsp:nvSpPr>
        <dsp:cNvPr id="0" name=""/>
        <dsp:cNvSpPr/>
      </dsp:nvSpPr>
      <dsp:spPr>
        <a:xfrm>
          <a:off x="4805629" y="1472768"/>
          <a:ext cx="1780934" cy="9500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CONASS -Conselho Nacional de Secretários de Saúde</a:t>
          </a:r>
          <a:endParaRPr lang="pt-BR" sz="1600" b="1" kern="1200" dirty="0"/>
        </a:p>
      </dsp:txBody>
      <dsp:txXfrm>
        <a:off x="4833454" y="1500593"/>
        <a:ext cx="1725284" cy="894378"/>
      </dsp:txXfrm>
    </dsp:sp>
    <dsp:sp modelId="{36AE8C0C-E859-4F9F-A17C-8384C4FAD40D}">
      <dsp:nvSpPr>
        <dsp:cNvPr id="0" name=""/>
        <dsp:cNvSpPr/>
      </dsp:nvSpPr>
      <dsp:spPr>
        <a:xfrm>
          <a:off x="4792707" y="2562104"/>
          <a:ext cx="1799023" cy="135930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CONASEMS – Conselho Nacional de Secretarias Municipais de Saúde</a:t>
          </a:r>
          <a:endParaRPr lang="pt-BR" sz="1600" b="1" kern="1200" dirty="0"/>
        </a:p>
      </dsp:txBody>
      <dsp:txXfrm>
        <a:off x="4832520" y="2601917"/>
        <a:ext cx="1719397" cy="1279676"/>
      </dsp:txXfrm>
    </dsp:sp>
    <dsp:sp modelId="{40D1D38D-7718-4E1C-94B1-C78D8B584AE2}">
      <dsp:nvSpPr>
        <dsp:cNvPr id="0" name=""/>
        <dsp:cNvSpPr/>
      </dsp:nvSpPr>
      <dsp:spPr>
        <a:xfrm>
          <a:off x="4721272" y="4023135"/>
          <a:ext cx="1941892" cy="75701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30480" rIns="4064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600" b="1" kern="1200" dirty="0" smtClean="0"/>
            <a:t>COSEMS – Conselho de Secretarias Municipais de Saúde</a:t>
          </a:r>
          <a:endParaRPr lang="pt-BR" sz="1600" b="1" kern="1200" dirty="0"/>
        </a:p>
      </dsp:txBody>
      <dsp:txXfrm>
        <a:off x="4743444" y="4045307"/>
        <a:ext cx="1897548" cy="712669"/>
      </dsp:txXfrm>
    </dsp:sp>
    <dsp:sp modelId="{6BCE5B1D-936F-4693-BF10-59D6855D4032}">
      <dsp:nvSpPr>
        <dsp:cNvPr id="0" name=""/>
        <dsp:cNvSpPr/>
      </dsp:nvSpPr>
      <dsp:spPr>
        <a:xfrm>
          <a:off x="6771705" y="0"/>
          <a:ext cx="2053660" cy="5032395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dirty="0" smtClean="0"/>
            <a:t>Controle Social</a:t>
          </a:r>
          <a:endParaRPr lang="pt-BR" sz="2300" b="1" kern="1200" dirty="0"/>
        </a:p>
      </dsp:txBody>
      <dsp:txXfrm>
        <a:off x="6771705" y="0"/>
        <a:ext cx="2053660" cy="1509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978D4-3547-4668-9959-A0F5CCDF29C3}">
      <dsp:nvSpPr>
        <dsp:cNvPr id="0" name=""/>
        <dsp:cNvSpPr/>
      </dsp:nvSpPr>
      <dsp:spPr>
        <a:xfrm>
          <a:off x="0" y="5888641"/>
          <a:ext cx="3888432" cy="9660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Relatório Anual de Gestão – RAG</a:t>
          </a:r>
          <a:endParaRPr lang="pt-BR" sz="2000" kern="1200" dirty="0"/>
        </a:p>
      </dsp:txBody>
      <dsp:txXfrm>
        <a:off x="0" y="5888641"/>
        <a:ext cx="3888432" cy="966080"/>
      </dsp:txXfrm>
    </dsp:sp>
    <dsp:sp modelId="{35CEBFEB-C566-4BF2-A0ED-F25E3B5A4FA8}">
      <dsp:nvSpPr>
        <dsp:cNvPr id="0" name=""/>
        <dsp:cNvSpPr/>
      </dsp:nvSpPr>
      <dsp:spPr>
        <a:xfrm rot="10800000">
          <a:off x="0" y="4417300"/>
          <a:ext cx="3888432" cy="1485831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Relatórios Quadrimestrais</a:t>
          </a:r>
          <a:endParaRPr lang="pt-BR" sz="2000" kern="1200" dirty="0"/>
        </a:p>
      </dsp:txBody>
      <dsp:txXfrm rot="10800000">
        <a:off x="0" y="4417300"/>
        <a:ext cx="3888432" cy="965448"/>
      </dsp:txXfrm>
    </dsp:sp>
    <dsp:sp modelId="{511D67CB-A55C-4614-A113-0FC260539E2A}">
      <dsp:nvSpPr>
        <dsp:cNvPr id="0" name=""/>
        <dsp:cNvSpPr/>
      </dsp:nvSpPr>
      <dsp:spPr>
        <a:xfrm rot="10800000">
          <a:off x="0" y="2945959"/>
          <a:ext cx="3888432" cy="148583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Programação Anual de Saúde – PAS</a:t>
          </a:r>
          <a:endParaRPr lang="pt-BR" sz="2000" kern="1200" dirty="0"/>
        </a:p>
      </dsp:txBody>
      <dsp:txXfrm rot="10800000">
        <a:off x="0" y="2945959"/>
        <a:ext cx="3888432" cy="965448"/>
      </dsp:txXfrm>
    </dsp:sp>
    <dsp:sp modelId="{0F7B6A07-0673-4A37-968F-FC3122E60736}">
      <dsp:nvSpPr>
        <dsp:cNvPr id="0" name=""/>
        <dsp:cNvSpPr/>
      </dsp:nvSpPr>
      <dsp:spPr>
        <a:xfrm rot="10800000">
          <a:off x="0" y="1474619"/>
          <a:ext cx="3888432" cy="1485831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-</a:t>
          </a:r>
          <a:endParaRPr lang="pt-BR" sz="2000" kern="1200" dirty="0"/>
        </a:p>
      </dsp:txBody>
      <dsp:txXfrm rot="10800000">
        <a:off x="0" y="1474619"/>
        <a:ext cx="3888432" cy="965448"/>
      </dsp:txXfrm>
    </dsp:sp>
    <dsp:sp modelId="{3E7A7EC7-4055-4A43-B74B-E0653CB5B94C}">
      <dsp:nvSpPr>
        <dsp:cNvPr id="0" name=""/>
        <dsp:cNvSpPr/>
      </dsp:nvSpPr>
      <dsp:spPr>
        <a:xfrm rot="10800000">
          <a:off x="0" y="3278"/>
          <a:ext cx="3888432" cy="148583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Plano de Saúde – PS</a:t>
          </a:r>
          <a:endParaRPr lang="pt-BR" sz="2000" kern="1200" dirty="0"/>
        </a:p>
      </dsp:txBody>
      <dsp:txXfrm rot="10800000">
        <a:off x="0" y="3278"/>
        <a:ext cx="3888432" cy="9654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6978D4-3547-4668-9959-A0F5CCDF29C3}">
      <dsp:nvSpPr>
        <dsp:cNvPr id="0" name=""/>
        <dsp:cNvSpPr/>
      </dsp:nvSpPr>
      <dsp:spPr>
        <a:xfrm>
          <a:off x="0" y="5888641"/>
          <a:ext cx="4283968" cy="96608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Prestação de Contas Anual</a:t>
          </a:r>
          <a:endParaRPr lang="pt-BR" sz="2000" kern="1200" dirty="0"/>
        </a:p>
      </dsp:txBody>
      <dsp:txXfrm>
        <a:off x="0" y="5888641"/>
        <a:ext cx="4283968" cy="966080"/>
      </dsp:txXfrm>
    </dsp:sp>
    <dsp:sp modelId="{35CEBFEB-C566-4BF2-A0ED-F25E3B5A4FA8}">
      <dsp:nvSpPr>
        <dsp:cNvPr id="0" name=""/>
        <dsp:cNvSpPr/>
      </dsp:nvSpPr>
      <dsp:spPr>
        <a:xfrm rot="10800000">
          <a:off x="0" y="4417300"/>
          <a:ext cx="4283968" cy="1485831"/>
        </a:xfrm>
        <a:prstGeom prst="upArrowCallou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Prestação de Contas Bimestral - SICAP</a:t>
          </a:r>
        </a:p>
      </dsp:txBody>
      <dsp:txXfrm rot="10800000">
        <a:off x="0" y="4417300"/>
        <a:ext cx="4283968" cy="965448"/>
      </dsp:txXfrm>
    </dsp:sp>
    <dsp:sp modelId="{511D67CB-A55C-4614-A113-0FC260539E2A}">
      <dsp:nvSpPr>
        <dsp:cNvPr id="0" name=""/>
        <dsp:cNvSpPr/>
      </dsp:nvSpPr>
      <dsp:spPr>
        <a:xfrm rot="10800000">
          <a:off x="0" y="2945959"/>
          <a:ext cx="4283968" cy="1485831"/>
        </a:xfrm>
        <a:prstGeom prst="upArrowCallou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Lei Orçamentária Anual – LOA</a:t>
          </a:r>
          <a:endParaRPr lang="pt-BR" sz="2000" kern="1200" dirty="0"/>
        </a:p>
      </dsp:txBody>
      <dsp:txXfrm rot="10800000">
        <a:off x="0" y="2945959"/>
        <a:ext cx="4283968" cy="965448"/>
      </dsp:txXfrm>
    </dsp:sp>
    <dsp:sp modelId="{0F7B6A07-0673-4A37-968F-FC3122E60736}">
      <dsp:nvSpPr>
        <dsp:cNvPr id="0" name=""/>
        <dsp:cNvSpPr/>
      </dsp:nvSpPr>
      <dsp:spPr>
        <a:xfrm rot="10800000">
          <a:off x="0" y="1474619"/>
          <a:ext cx="4283968" cy="1485831"/>
        </a:xfrm>
        <a:prstGeom prst="upArrowCallou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Lei de Diretrizes </a:t>
          </a:r>
          <a:r>
            <a:rPr lang="pt-BR" sz="1900" kern="1200" dirty="0" smtClean="0"/>
            <a:t>Orçamentárias</a:t>
          </a:r>
          <a:r>
            <a:rPr lang="pt-BR" sz="2000" kern="1200" dirty="0" smtClean="0"/>
            <a:t> – LDO</a:t>
          </a:r>
          <a:endParaRPr lang="pt-BR" sz="2000" kern="1200" dirty="0"/>
        </a:p>
      </dsp:txBody>
      <dsp:txXfrm rot="10800000">
        <a:off x="0" y="1474619"/>
        <a:ext cx="4283968" cy="965448"/>
      </dsp:txXfrm>
    </dsp:sp>
    <dsp:sp modelId="{3E7A7EC7-4055-4A43-B74B-E0653CB5B94C}">
      <dsp:nvSpPr>
        <dsp:cNvPr id="0" name=""/>
        <dsp:cNvSpPr/>
      </dsp:nvSpPr>
      <dsp:spPr>
        <a:xfrm rot="10800000">
          <a:off x="0" y="3278"/>
          <a:ext cx="4283968" cy="1485831"/>
        </a:xfrm>
        <a:prstGeom prst="upArrowCallou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Plano Plurianual – PPA</a:t>
          </a:r>
          <a:endParaRPr lang="pt-BR" sz="2000" kern="1200" dirty="0"/>
        </a:p>
      </dsp:txBody>
      <dsp:txXfrm rot="10800000">
        <a:off x="0" y="3278"/>
        <a:ext cx="4283968" cy="9654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967235DF-E0F3-4A9D-9A72-27997E836DF3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5B29CA3-A9EB-4815-A763-655CDD857C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614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7C8EBA-E4B1-40B7-BAE7-9358DE44A2C4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E08A164-6A82-4A1F-8D26-89ACAB07237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29448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Espaço Reservado para Anotações 2"/>
          <p:cNvSpPr>
            <a:spLocks noGrp="1"/>
          </p:cNvSpPr>
          <p:nvPr>
            <p:ph type="body" idx="1"/>
          </p:nvPr>
        </p:nvSpPr>
        <p:spPr bwMode="auto">
          <a:xfrm>
            <a:off x="685800" y="4344988"/>
            <a:ext cx="5486400" cy="41132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39" tIns="45670" rIns="91339" bIns="4567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Espaço Reservado para Número de Slide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lIns="91339" tIns="45670" rIns="91339" bIns="4567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13A790A-A7DC-47E4-AEAB-FEF3E738CA51}" type="slidenum">
              <a:rPr lang="pt-BR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pt-BR" sz="1200" dirty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66784-59F9-4558-A050-D838981A3E5B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9E92E-C0F6-4354-B52A-AA272DFE79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66096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E3A0A-A4AC-48D7-ACA1-D8F8630E3E2F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6B38F-499E-4AA1-8E1D-190E42E7F54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3828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41121-82DC-4CC8-ADE2-42F8D3702A14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D0DAA-E33C-45C4-80DD-13924DC03DA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3102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9F213-F15E-4B0E-AC4A-28FAC4EA25F9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E0C0C7-243B-46BC-BCCD-0ACE198E49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970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5674C-9371-4840-82C9-0CFB7510AFD6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23641-933C-4833-9F47-72718F2C037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0444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D7D73-8CE6-4597-84B7-0C17BBD6AF70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7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2EBF4-3726-47EC-A52B-0B4B116BA1E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877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4C919-3A85-419B-974F-558167E0A20C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CC7EE-5E40-40DF-80A2-0BC11DD70FF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822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9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FF9BE-CF29-434F-A9B4-671F526CAD29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10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1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5EBF8-22CC-4C8B-83E9-8CC37F4EA0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286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6CE6B-8695-478B-9FC6-5CCD89171C18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26E0B-AA20-499B-8ECA-30C63CC76A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809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7FC62-82AF-415D-9F2F-0F9793567D63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F53EB-7A42-410E-A4E0-EEF4619492C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1424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A35CE-AC7F-43CB-885B-1F908BBAB1DB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CD23D-CC4B-4280-8228-9064C269616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535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C34B7-FEB4-41A6-8ED9-B4BCAF2D5F08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27EE2-BBE1-4A1C-A6F3-A2110859899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990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65B332-075F-4214-92A8-AA5D56107E00}" type="datetimeFigureOut">
              <a:rPr lang="pt-BR"/>
              <a:pPr>
                <a:defRPr/>
              </a:pPr>
              <a:t>20/02/2017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6777721-5859-44DC-B51C-FCB31428CC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pic>
        <p:nvPicPr>
          <p:cNvPr id="7" name="Imagem 4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25400"/>
            <a:ext cx="1368425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C:\Users\adaofreitas\Desktop\SESAU - ACOLHE SUS - BAG - MOCKUP.png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002"/>
          <a:stretch>
            <a:fillRect/>
          </a:stretch>
        </p:blipFill>
        <p:spPr bwMode="auto">
          <a:xfrm>
            <a:off x="7200900" y="23813"/>
            <a:ext cx="19177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Imagem 6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25" y="6122988"/>
            <a:ext cx="60071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33" r:id="rId8"/>
    <p:sldLayoutId id="2147483834" r:id="rId9"/>
    <p:sldLayoutId id="2147483835" r:id="rId10"/>
    <p:sldLayoutId id="2147483836" r:id="rId11"/>
    <p:sldLayoutId id="214748383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planejamento.saude.to@gmail.com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ubtítulo 2"/>
          <p:cNvSpPr>
            <a:spLocks noGrp="1"/>
          </p:cNvSpPr>
          <p:nvPr>
            <p:ph type="subTitle" idx="1"/>
          </p:nvPr>
        </p:nvSpPr>
        <p:spPr>
          <a:xfrm>
            <a:off x="1371600" y="5373216"/>
            <a:ext cx="6400800" cy="614363"/>
          </a:xfrm>
        </p:spPr>
        <p:txBody>
          <a:bodyPr/>
          <a:lstStyle/>
          <a:p>
            <a:pPr eaLnBrk="1" hangingPunct="1"/>
            <a:r>
              <a:rPr lang="pt-BR" sz="2200" dirty="0" smtClean="0">
                <a:solidFill>
                  <a:srgbClr val="898989"/>
                </a:solidFill>
              </a:rPr>
              <a:t>Palmas – TO,  20 de fevereiro de 2017.</a:t>
            </a:r>
          </a:p>
        </p:txBody>
      </p:sp>
      <p:sp>
        <p:nvSpPr>
          <p:cNvPr id="9219" name="Título 1"/>
          <p:cNvSpPr>
            <a:spLocks noGrp="1"/>
          </p:cNvSpPr>
          <p:nvPr>
            <p:ph type="ctrTitle"/>
          </p:nvPr>
        </p:nvSpPr>
        <p:spPr>
          <a:xfrm>
            <a:off x="107950" y="692696"/>
            <a:ext cx="8928100" cy="4679950"/>
          </a:xfrm>
        </p:spPr>
        <p:txBody>
          <a:bodyPr/>
          <a:lstStyle/>
          <a:p>
            <a:r>
              <a:rPr lang="pt-BR" b="1" dirty="0" smtClean="0"/>
              <a:t>Compatibilização dos Instrumentos de Planejamento para Gestão do SUS com os Instrumentos de Planejamento Governamental Geral</a:t>
            </a:r>
            <a:endParaRPr lang="pt-BR" sz="4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tângulo 3"/>
          <p:cNvSpPr>
            <a:spLocks noChangeArrowheads="1"/>
          </p:cNvSpPr>
          <p:nvPr/>
        </p:nvSpPr>
        <p:spPr bwMode="auto">
          <a:xfrm>
            <a:off x="179388" y="1845399"/>
            <a:ext cx="8713787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+mj-lt"/>
              </a:rPr>
              <a:t>A construção do processo orçamentário exige a definição de </a:t>
            </a:r>
            <a:r>
              <a:rPr lang="pt-BR" sz="2400" b="1" u="sng" dirty="0">
                <a:latin typeface="+mj-lt"/>
              </a:rPr>
              <a:t>programas</a:t>
            </a:r>
            <a:r>
              <a:rPr lang="pt-BR" sz="2400" dirty="0">
                <a:latin typeface="+mj-lt"/>
              </a:rPr>
              <a:t> que busquem responder aos </a:t>
            </a:r>
            <a:r>
              <a:rPr lang="pt-BR" sz="2400" b="1" u="sng" dirty="0">
                <a:latin typeface="+mj-lt"/>
              </a:rPr>
              <a:t>problemas</a:t>
            </a:r>
            <a:r>
              <a:rPr lang="pt-BR" sz="2400" dirty="0">
                <a:latin typeface="+mj-lt"/>
              </a:rPr>
              <a:t> identificados a partir do </a:t>
            </a:r>
            <a:r>
              <a:rPr lang="pt-BR" sz="2400" b="1" u="sng" dirty="0">
                <a:latin typeface="+mj-lt"/>
              </a:rPr>
              <a:t>diagnóstico</a:t>
            </a:r>
            <a:r>
              <a:rPr lang="pt-BR" sz="2400" dirty="0">
                <a:latin typeface="+mj-lt"/>
              </a:rPr>
              <a:t> realizado.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400" dirty="0">
              <a:latin typeface="+mj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+mj-lt"/>
              </a:rPr>
              <a:t>O </a:t>
            </a:r>
            <a:r>
              <a:rPr lang="pt-BR" sz="2400" b="1" u="sng" dirty="0">
                <a:latin typeface="+mj-lt"/>
              </a:rPr>
              <a:t>programa</a:t>
            </a:r>
            <a:r>
              <a:rPr lang="pt-BR" sz="2400" dirty="0">
                <a:latin typeface="+mj-lt"/>
              </a:rPr>
              <a:t> constitui-se uma das formas de expressão da política de saúde, cujo objetivo é produzir uma mudança na situação atual. 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pt-BR" sz="2400" dirty="0">
              <a:latin typeface="+mj-lt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2400" dirty="0">
                <a:latin typeface="+mj-lt"/>
              </a:rPr>
              <a:t>O </a:t>
            </a:r>
            <a:r>
              <a:rPr lang="pt-BR" sz="2400" b="1" u="sng" dirty="0">
                <a:latin typeface="+mj-lt"/>
              </a:rPr>
              <a:t>programa</a:t>
            </a:r>
            <a:r>
              <a:rPr lang="pt-BR" sz="2400" dirty="0">
                <a:latin typeface="+mj-lt"/>
              </a:rPr>
              <a:t> deve conter </a:t>
            </a:r>
            <a:r>
              <a:rPr lang="pt-BR" sz="2400" b="1" u="sng" dirty="0">
                <a:latin typeface="+mj-lt"/>
              </a:rPr>
              <a:t>diretrizes</a:t>
            </a:r>
            <a:r>
              <a:rPr lang="pt-BR" sz="2400" dirty="0">
                <a:latin typeface="+mj-lt"/>
              </a:rPr>
              <a:t>, </a:t>
            </a:r>
            <a:r>
              <a:rPr lang="pt-BR" sz="2400" b="1" u="sng" dirty="0">
                <a:latin typeface="+mj-lt"/>
              </a:rPr>
              <a:t>objetivos</a:t>
            </a:r>
            <a:r>
              <a:rPr lang="pt-BR" sz="2400" dirty="0">
                <a:latin typeface="+mj-lt"/>
              </a:rPr>
              <a:t> </a:t>
            </a:r>
            <a:r>
              <a:rPr lang="pt-BR" sz="2400" b="1" u="sng" dirty="0">
                <a:latin typeface="+mj-lt"/>
              </a:rPr>
              <a:t>metas</a:t>
            </a:r>
            <a:r>
              <a:rPr lang="pt-BR" sz="2400" dirty="0">
                <a:latin typeface="+mj-lt"/>
              </a:rPr>
              <a:t> e </a:t>
            </a:r>
            <a:r>
              <a:rPr lang="pt-BR" sz="2400" b="1" i="1" u="sng" dirty="0">
                <a:latin typeface="+mj-lt"/>
              </a:rPr>
              <a:t>indicadores</a:t>
            </a:r>
            <a:r>
              <a:rPr lang="pt-BR" sz="2400" dirty="0">
                <a:latin typeface="+mj-lt"/>
              </a:rPr>
              <a:t> para que se possa </a:t>
            </a:r>
            <a:r>
              <a:rPr lang="pt-BR" sz="2400" b="1" u="sng" dirty="0">
                <a:latin typeface="+mj-lt"/>
              </a:rPr>
              <a:t>acompanhar</a:t>
            </a:r>
            <a:r>
              <a:rPr lang="pt-BR" sz="2400" dirty="0">
                <a:latin typeface="+mj-lt"/>
              </a:rPr>
              <a:t>, </a:t>
            </a:r>
            <a:r>
              <a:rPr lang="pt-BR" sz="2400" b="1" u="sng" dirty="0">
                <a:latin typeface="+mj-lt"/>
              </a:rPr>
              <a:t>controlar</a:t>
            </a:r>
            <a:r>
              <a:rPr lang="pt-BR" sz="2400" dirty="0">
                <a:latin typeface="+mj-lt"/>
              </a:rPr>
              <a:t> e </a:t>
            </a:r>
            <a:r>
              <a:rPr lang="pt-BR" sz="2400" b="1" u="sng" dirty="0">
                <a:latin typeface="+mj-lt"/>
              </a:rPr>
              <a:t>avaliar</a:t>
            </a:r>
            <a:r>
              <a:rPr lang="pt-BR" sz="2400" dirty="0">
                <a:latin typeface="+mj-lt"/>
              </a:rPr>
              <a:t> a sua execução.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8575" y="560388"/>
            <a:ext cx="8864600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n-lt"/>
                <a:cs typeface="Times New Roman" pitchFamily="18" charset="0"/>
              </a:rPr>
              <a:t>Planejamento do SUS e o Processo Orçamentário</a:t>
            </a:r>
          </a:p>
          <a:p>
            <a:pPr algn="ctr">
              <a:defRPr/>
            </a:pPr>
            <a:r>
              <a:rPr lang="pt-BR" sz="3200" b="1" dirty="0" smtClean="0">
                <a:latin typeface="+mn-lt"/>
                <a:cs typeface="Times New Roman" pitchFamily="18" charset="0"/>
              </a:rPr>
              <a:t>Plano Plurianual</a:t>
            </a:r>
            <a:endParaRPr lang="pt-BR" sz="3200" b="1" dirty="0">
              <a:latin typeface="+mn-lt"/>
              <a:cs typeface="Times New Roman" pitchFamily="18" charset="0"/>
            </a:endParaRPr>
          </a:p>
        </p:txBody>
      </p:sp>
      <p:sp>
        <p:nvSpPr>
          <p:cNvPr id="7" name="Estrela de 5 pontas 6">
            <a:hlinkClick r:id="rId2" action="ppaction://hlinksldjump"/>
          </p:cNvPr>
          <p:cNvSpPr/>
          <p:nvPr/>
        </p:nvSpPr>
        <p:spPr>
          <a:xfrm>
            <a:off x="8532813" y="6524625"/>
            <a:ext cx="287337" cy="144463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tângulo 3"/>
          <p:cNvSpPr>
            <a:spLocks noChangeArrowheads="1"/>
          </p:cNvSpPr>
          <p:nvPr/>
        </p:nvSpPr>
        <p:spPr bwMode="auto">
          <a:xfrm>
            <a:off x="95250" y="1052736"/>
            <a:ext cx="8964613" cy="510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>
              <a:buFont typeface="Arial" pitchFamily="34" charset="0"/>
              <a:buChar char="•"/>
              <a:defRPr/>
            </a:pPr>
            <a:r>
              <a:rPr lang="pt-BR" sz="2400" dirty="0">
                <a:latin typeface="+mj-lt"/>
              </a:rPr>
              <a:t> </a:t>
            </a:r>
            <a:r>
              <a:rPr lang="pt-BR" sz="2800" dirty="0">
                <a:latin typeface="+mj-lt"/>
              </a:rPr>
              <a:t>O Plano de Saúde consolida o processo de planejamento em saúde, devendo incorporar a programação da política de saúde, indicando as intenções políticas, o diagnóstico, as estratégias, as prioridades, os programas de atuação, seus objetivos, metas e indicadores de avaliação.</a:t>
            </a:r>
          </a:p>
          <a:p>
            <a:pPr algn="just">
              <a:defRPr/>
            </a:pPr>
            <a:endParaRPr lang="pt-BR" sz="2800" dirty="0" smtClean="0">
              <a:latin typeface="+mj-lt"/>
            </a:endParaRPr>
          </a:p>
          <a:p>
            <a:pPr algn="ctr">
              <a:defRPr/>
            </a:pPr>
            <a:r>
              <a:rPr lang="pt-BR" sz="2800" b="1" dirty="0" smtClean="0"/>
              <a:t> O Plano de Saúde deverá conter:</a:t>
            </a:r>
            <a:endParaRPr lang="pt-BR" sz="2800" dirty="0" smtClean="0">
              <a:cs typeface="Times New Roman" pitchFamily="18" charset="0"/>
            </a:endParaRPr>
          </a:p>
          <a:p>
            <a:pPr algn="just">
              <a:defRPr/>
            </a:pPr>
            <a:endParaRPr lang="pt-BR" sz="2800" dirty="0">
              <a:latin typeface="+mj-lt"/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pt-BR" sz="2800" dirty="0">
                <a:latin typeface="+mj-lt"/>
              </a:rPr>
              <a:t>A</a:t>
            </a:r>
            <a:r>
              <a:rPr lang="pt-BR" sz="2800" dirty="0" smtClean="0">
                <a:latin typeface="+mj-lt"/>
              </a:rPr>
              <a:t>nálise situacional </a:t>
            </a:r>
            <a:r>
              <a:rPr lang="pt-BR" sz="2800" dirty="0">
                <a:latin typeface="+mj-lt"/>
              </a:rPr>
              <a:t>e os resultados a serem buscados no período de 4 anos, expressos em</a:t>
            </a:r>
            <a:r>
              <a:rPr lang="pt-BR" sz="2800" b="1" i="1" dirty="0">
                <a:latin typeface="+mj-lt"/>
              </a:rPr>
              <a:t> DIRETRIZES, OBJETIVOS e METAS. </a:t>
            </a:r>
          </a:p>
          <a:p>
            <a:pPr algn="r">
              <a:defRPr/>
            </a:pPr>
            <a:endParaRPr lang="pt-BR" dirty="0">
              <a:latin typeface="+mj-lt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4288" y="232445"/>
            <a:ext cx="887888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3800" b="1" dirty="0">
                <a:latin typeface="+mn-lt"/>
              </a:rPr>
              <a:t>PLANO DE SAÚDE</a:t>
            </a:r>
            <a:endParaRPr lang="pt-BR" sz="38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260648"/>
            <a:ext cx="8964613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n-lt"/>
              </a:rPr>
              <a:t>PLANO DE SAÚDE</a:t>
            </a:r>
          </a:p>
          <a:p>
            <a:pPr algn="ctr">
              <a:defRPr/>
            </a:pPr>
            <a:r>
              <a:rPr lang="pt-BR" sz="3200" b="1" dirty="0">
                <a:latin typeface="+mn-lt"/>
                <a:cs typeface="Times New Roman" pitchFamily="18" charset="0"/>
              </a:rPr>
              <a:t>Elementos Norteadores</a:t>
            </a:r>
            <a:endParaRPr lang="pt-BR" sz="3200" dirty="0">
              <a:latin typeface="+mn-lt"/>
              <a:cs typeface="Times New Roman" pitchFamily="18" charset="0"/>
            </a:endParaRPr>
          </a:p>
        </p:txBody>
      </p:sp>
      <p:sp>
        <p:nvSpPr>
          <p:cNvPr id="31747" name="Rectangle 3"/>
          <p:cNvSpPr txBox="1">
            <a:spLocks/>
          </p:cNvSpPr>
          <p:nvPr/>
        </p:nvSpPr>
        <p:spPr bwMode="auto">
          <a:xfrm>
            <a:off x="87313" y="1772816"/>
            <a:ext cx="8964612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457200" indent="-4572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t-BR" sz="2800" dirty="0">
                <a:latin typeface="Calibri" pitchFamily="34" charset="0"/>
              </a:rPr>
              <a:t>Análise de </a:t>
            </a:r>
            <a:r>
              <a:rPr lang="pt-BR" sz="2800" b="1" dirty="0">
                <a:latin typeface="Calibri" pitchFamily="34" charset="0"/>
              </a:rPr>
              <a:t>situação de saúde</a:t>
            </a:r>
            <a:r>
              <a:rPr lang="pt-BR" sz="2800" dirty="0">
                <a:latin typeface="Calibri" pitchFamily="34" charset="0"/>
              </a:rPr>
              <a:t>, estruturas e serviços – Mapa da Saúde</a:t>
            </a:r>
          </a:p>
          <a:p>
            <a:pPr marL="457200" indent="-4572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t-BR" sz="2800" dirty="0">
                <a:latin typeface="Calibri" pitchFamily="34" charset="0"/>
              </a:rPr>
              <a:t>Resgate das deliberações das </a:t>
            </a:r>
            <a:r>
              <a:rPr lang="pt-BR" sz="2800" b="1" dirty="0">
                <a:latin typeface="Calibri" pitchFamily="34" charset="0"/>
              </a:rPr>
              <a:t>Conferências Municipais </a:t>
            </a:r>
            <a:r>
              <a:rPr lang="pt-BR" sz="2800" dirty="0">
                <a:latin typeface="Calibri" pitchFamily="34" charset="0"/>
              </a:rPr>
              <a:t>ou Regionais de Saúde</a:t>
            </a:r>
          </a:p>
          <a:p>
            <a:pPr marL="457200" indent="-4572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t-BR" sz="2800" dirty="0">
                <a:latin typeface="Calibri" pitchFamily="34" charset="0"/>
              </a:rPr>
              <a:t>Resgate dos </a:t>
            </a:r>
            <a:r>
              <a:rPr lang="pt-BR" sz="2800" b="1" dirty="0">
                <a:latin typeface="Calibri" pitchFamily="34" charset="0"/>
              </a:rPr>
              <a:t>planos setoriais </a:t>
            </a:r>
            <a:r>
              <a:rPr lang="pt-BR" sz="2800" dirty="0">
                <a:latin typeface="Calibri" pitchFamily="34" charset="0"/>
              </a:rPr>
              <a:t>e dos projetos</a:t>
            </a:r>
          </a:p>
          <a:p>
            <a:pPr marL="457200" indent="-4572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t-BR" sz="2800" dirty="0">
                <a:latin typeface="Calibri" pitchFamily="34" charset="0"/>
              </a:rPr>
              <a:t>Resgate das </a:t>
            </a:r>
            <a:r>
              <a:rPr lang="pt-BR" sz="2800" b="1" dirty="0">
                <a:latin typeface="Calibri" pitchFamily="34" charset="0"/>
              </a:rPr>
              <a:t>normas, manuais e orientações </a:t>
            </a:r>
            <a:r>
              <a:rPr lang="pt-BR" sz="2800" dirty="0">
                <a:latin typeface="Calibri" pitchFamily="34" charset="0"/>
              </a:rPr>
              <a:t>técnicas</a:t>
            </a:r>
          </a:p>
          <a:p>
            <a:pPr marL="457200" indent="-457200" algn="just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pt-BR" sz="2800" b="1" dirty="0" err="1">
                <a:latin typeface="Calibri" pitchFamily="34" charset="0"/>
              </a:rPr>
              <a:t>Pactuações</a:t>
            </a:r>
            <a:r>
              <a:rPr lang="pt-BR" sz="2800" b="1" dirty="0">
                <a:latin typeface="Calibri" pitchFamily="34" charset="0"/>
              </a:rPr>
              <a:t> e Programações </a:t>
            </a:r>
            <a:r>
              <a:rPr lang="pt-BR" sz="2800" dirty="0" smtClean="0">
                <a:latin typeface="Calibri" pitchFamily="34" charset="0"/>
              </a:rPr>
              <a:t>obrigatórias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type="body" idx="1"/>
          </p:nvPr>
        </p:nvSpPr>
        <p:spPr>
          <a:xfrm>
            <a:off x="87313" y="1340768"/>
            <a:ext cx="8928100" cy="4799013"/>
          </a:xfrm>
        </p:spPr>
        <p:txBody>
          <a:bodyPr/>
          <a:lstStyle/>
          <a:p>
            <a:pPr algn="just" eaLnBrk="1" hangingPunct="1">
              <a:spcBef>
                <a:spcPts val="600"/>
              </a:spcBef>
              <a:defRPr/>
            </a:pPr>
            <a:endParaRPr lang="pt-BR" sz="2800" dirty="0" smtClean="0">
              <a:latin typeface="+mj-lt"/>
            </a:endParaRPr>
          </a:p>
          <a:p>
            <a:pPr algn="just" eaLnBrk="1" hangingPunct="1">
              <a:spcBef>
                <a:spcPts val="600"/>
              </a:spcBef>
              <a:defRPr/>
            </a:pPr>
            <a:r>
              <a:rPr lang="pt-BR" sz="2800" b="1" dirty="0">
                <a:latin typeface="Calibri" pitchFamily="34" charset="0"/>
              </a:rPr>
              <a:t>Relatório</a:t>
            </a:r>
            <a:r>
              <a:rPr lang="pt-BR" sz="2800" dirty="0">
                <a:latin typeface="Calibri" pitchFamily="34" charset="0"/>
              </a:rPr>
              <a:t> Anual de Gestão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pt-BR" sz="2800" dirty="0" smtClean="0">
                <a:latin typeface="+mj-lt"/>
              </a:rPr>
              <a:t>Relatórios de </a:t>
            </a:r>
            <a:r>
              <a:rPr lang="pt-BR" sz="2800" b="1" dirty="0" smtClean="0">
                <a:latin typeface="+mj-lt"/>
              </a:rPr>
              <a:t>Auditorias</a:t>
            </a:r>
            <a:r>
              <a:rPr lang="pt-BR" sz="2800" dirty="0" smtClean="0">
                <a:latin typeface="+mj-lt"/>
              </a:rPr>
              <a:t> (DENASUS, Controle Interno e Externo - CGE/TCE/TCU)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pt-BR" sz="2800" dirty="0" smtClean="0">
                <a:latin typeface="+mj-lt"/>
              </a:rPr>
              <a:t>Relatórios de </a:t>
            </a:r>
            <a:r>
              <a:rPr lang="pt-BR" sz="2800" b="1" dirty="0" smtClean="0">
                <a:latin typeface="+mj-lt"/>
              </a:rPr>
              <a:t>Visitas Técnicas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pt-BR" sz="2800" dirty="0" smtClean="0">
                <a:latin typeface="+mj-lt"/>
              </a:rPr>
              <a:t>Compromissos que são pactuados no Planejamento Regional Integrado – PPI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pt-BR" sz="2800" dirty="0" smtClean="0">
                <a:latin typeface="+mj-lt"/>
              </a:rPr>
              <a:t>Plano de Governo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pt-BR" sz="2800" dirty="0">
                <a:latin typeface="Calibri" pitchFamily="34" charset="0"/>
              </a:rPr>
              <a:t>Relatório da </a:t>
            </a:r>
            <a:r>
              <a:rPr lang="pt-BR" sz="2800" b="1" dirty="0">
                <a:latin typeface="Calibri" pitchFamily="34" charset="0"/>
              </a:rPr>
              <a:t>execução </a:t>
            </a:r>
            <a:r>
              <a:rPr lang="pt-BR" sz="2800" b="1" dirty="0" smtClean="0">
                <a:latin typeface="Calibri" pitchFamily="34" charset="0"/>
              </a:rPr>
              <a:t>orçamentário-financeira</a:t>
            </a:r>
            <a:endParaRPr lang="pt-BR" sz="1500" b="1" dirty="0">
              <a:latin typeface="Calibri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36513" y="188640"/>
            <a:ext cx="9144001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n-lt"/>
              </a:rPr>
              <a:t>PLANO DE SAÚDE </a:t>
            </a:r>
          </a:p>
          <a:p>
            <a:pPr algn="ctr">
              <a:defRPr/>
            </a:pPr>
            <a:r>
              <a:rPr lang="pt-BR" sz="3200" b="1" dirty="0">
                <a:latin typeface="+mn-lt"/>
                <a:cs typeface="Times New Roman" pitchFamily="18" charset="0"/>
              </a:rPr>
              <a:t>Elementos Norteadores</a:t>
            </a:r>
            <a:endParaRPr lang="pt-BR" sz="3200" dirty="0"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/>
          </p:cNvSpPr>
          <p:nvPr>
            <p:ph type="body" idx="1"/>
          </p:nvPr>
        </p:nvSpPr>
        <p:spPr>
          <a:xfrm>
            <a:off x="107950" y="1989138"/>
            <a:ext cx="8964613" cy="295275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defRPr/>
            </a:pPr>
            <a:endParaRPr lang="pt-BR" dirty="0" smtClean="0"/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defRPr/>
            </a:pPr>
            <a:r>
              <a:rPr lang="pt-BR" dirty="0" smtClean="0"/>
              <a:t> Instrumento que a partir dos objetivos, diretrizes e  metas descritas no Plano de Saúde estabelece as ações anuais e suas atividades a serem realizadas no período de 1 ano delimitando: </a:t>
            </a:r>
          </a:p>
          <a:p>
            <a:pPr algn="just" eaLnBrk="1" hangingPunct="1">
              <a:lnSpc>
                <a:spcPct val="80000"/>
              </a:lnSpc>
              <a:spcBef>
                <a:spcPct val="0"/>
              </a:spcBef>
              <a:buFont typeface="Arial" charset="0"/>
              <a:buBlip>
                <a:blip r:embed="rId2"/>
              </a:buBlip>
              <a:defRPr/>
            </a:pPr>
            <a:endParaRPr lang="pt-BR" b="1" u="sng" dirty="0"/>
          </a:p>
          <a:p>
            <a:pPr marL="0" indent="0" algn="ctr" eaLnBrk="1" hangingPunct="1">
              <a:lnSpc>
                <a:spcPct val="80000"/>
              </a:lnSpc>
              <a:spcBef>
                <a:spcPct val="0"/>
              </a:spcBef>
              <a:buNone/>
              <a:defRPr/>
            </a:pPr>
            <a:r>
              <a:rPr lang="pt-BR" b="1" u="sng" dirty="0" smtClean="0"/>
              <a:t>qual, quem, com o quê e quando</a:t>
            </a:r>
          </a:p>
          <a:p>
            <a:pPr eaLnBrk="1" hangingPunct="1">
              <a:lnSpc>
                <a:spcPct val="80000"/>
              </a:lnSpc>
              <a:buFont typeface="Arial" charset="0"/>
              <a:buBlip>
                <a:blip r:embed="rId2"/>
              </a:buBlip>
              <a:defRPr/>
            </a:pPr>
            <a:endParaRPr lang="pt-BR" b="1" u="sng" dirty="0" smtClean="0"/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pt-BR" b="1" i="1" dirty="0" smtClean="0">
              <a:solidFill>
                <a:srgbClr val="FF0000"/>
              </a:solidFill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22250" y="836325"/>
            <a:ext cx="874236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3200" b="1" dirty="0">
                <a:latin typeface="+mn-lt"/>
              </a:rPr>
              <a:t>PROGRAMAÇÃO ANUAL DE SAÚDE </a:t>
            </a:r>
            <a:r>
              <a:rPr lang="pt-BR" sz="3200" b="1" dirty="0" smtClean="0">
                <a:latin typeface="+mn-lt"/>
              </a:rPr>
              <a:t>– PAS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2"/>
          <p:cNvSpPr>
            <a:spLocks noChangeArrowheads="1"/>
          </p:cNvSpPr>
          <p:nvPr/>
        </p:nvSpPr>
        <p:spPr bwMode="auto">
          <a:xfrm>
            <a:off x="71438" y="1208941"/>
            <a:ext cx="8893175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000000"/>
                </a:solidFill>
                <a:latin typeface="+mn-lt"/>
              </a:rPr>
              <a:t>A</a:t>
            </a:r>
            <a:r>
              <a:rPr lang="pt-BR" sz="2400" dirty="0" smtClean="0">
                <a:solidFill>
                  <a:srgbClr val="000000"/>
                </a:solidFill>
                <a:latin typeface="+mn-lt"/>
              </a:rPr>
              <a:t>s ações anuais;</a:t>
            </a:r>
            <a:endParaRPr lang="pt-BR" sz="2400" dirty="0">
              <a:solidFill>
                <a:srgbClr val="000000"/>
              </a:solidFill>
              <a:latin typeface="+mn-lt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000000"/>
                </a:solidFill>
                <a:latin typeface="+mn-lt"/>
              </a:rPr>
              <a:t>O</a:t>
            </a:r>
            <a:r>
              <a:rPr lang="pt-BR" sz="2400" dirty="0" smtClean="0">
                <a:solidFill>
                  <a:srgbClr val="000000"/>
                </a:solidFill>
                <a:latin typeface="+mn-lt"/>
              </a:rPr>
              <a:t>s </a:t>
            </a:r>
            <a:r>
              <a:rPr lang="pt-BR" sz="2400" dirty="0">
                <a:solidFill>
                  <a:srgbClr val="000000"/>
                </a:solidFill>
                <a:latin typeface="+mn-lt"/>
              </a:rPr>
              <a:t>recursos financeiros (valor total e anual por origem de recursos – estimativa das aplicações de recursos coerente com os custos e origens de financiamento das metas indicadas);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000000"/>
                </a:solidFill>
                <a:latin typeface="+mn-lt"/>
              </a:rPr>
              <a:t>O</a:t>
            </a:r>
            <a:r>
              <a:rPr lang="pt-BR" sz="2400" dirty="0" smtClean="0">
                <a:solidFill>
                  <a:srgbClr val="000000"/>
                </a:solidFill>
                <a:latin typeface="+mn-lt"/>
              </a:rPr>
              <a:t>s </a:t>
            </a:r>
            <a:r>
              <a:rPr lang="pt-BR" sz="2400" dirty="0">
                <a:solidFill>
                  <a:srgbClr val="000000"/>
                </a:solidFill>
                <a:latin typeface="+mn-lt"/>
              </a:rPr>
              <a:t>responsáveis;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000000"/>
                </a:solidFill>
                <a:latin typeface="+mn-lt"/>
              </a:rPr>
              <a:t>A</a:t>
            </a:r>
            <a:r>
              <a:rPr lang="pt-BR" sz="2400" dirty="0" smtClean="0">
                <a:solidFill>
                  <a:srgbClr val="000000"/>
                </a:solidFill>
                <a:latin typeface="+mn-lt"/>
              </a:rPr>
              <a:t>s </a:t>
            </a:r>
            <a:r>
              <a:rPr lang="pt-BR" sz="2400" dirty="0">
                <a:solidFill>
                  <a:srgbClr val="000000"/>
                </a:solidFill>
                <a:latin typeface="+mn-lt"/>
              </a:rPr>
              <a:t>metas anuais para cada ação definida;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  <a:defRPr/>
            </a:pPr>
            <a:r>
              <a:rPr lang="pt-BR" sz="2400" dirty="0">
                <a:solidFill>
                  <a:srgbClr val="000000"/>
                </a:solidFill>
                <a:latin typeface="+mn-lt"/>
              </a:rPr>
              <a:t>O</a:t>
            </a:r>
            <a:r>
              <a:rPr lang="pt-BR" sz="2400" dirty="0" smtClean="0">
                <a:solidFill>
                  <a:srgbClr val="000000"/>
                </a:solidFill>
                <a:latin typeface="+mn-lt"/>
              </a:rPr>
              <a:t>s </a:t>
            </a:r>
            <a:r>
              <a:rPr lang="pt-BR" sz="2400" dirty="0">
                <a:solidFill>
                  <a:srgbClr val="000000"/>
                </a:solidFill>
                <a:latin typeface="+mn-lt"/>
              </a:rPr>
              <a:t>indicadores utilizados no monitoramento e na avaliação de sua execução. </a:t>
            </a:r>
            <a:endParaRPr lang="pt-BR" sz="2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" name="Retângulo 1"/>
          <p:cNvSpPr/>
          <p:nvPr/>
        </p:nvSpPr>
        <p:spPr>
          <a:xfrm>
            <a:off x="2240315" y="294764"/>
            <a:ext cx="4157613" cy="8374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3600" b="1" dirty="0">
                <a:solidFill>
                  <a:srgbClr val="000000"/>
                </a:solidFill>
                <a:latin typeface="+mn-lt"/>
              </a:rPr>
              <a:t>A PAS deverá conter: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770054"/>
              </p:ext>
            </p:extLst>
          </p:nvPr>
        </p:nvGraphicFramePr>
        <p:xfrm>
          <a:off x="34925" y="1341438"/>
          <a:ext cx="9001124" cy="3167062"/>
        </p:xfrm>
        <a:graphic>
          <a:graphicData uri="http://schemas.openxmlformats.org/drawingml/2006/table">
            <a:tbl>
              <a:tblPr/>
              <a:tblGrid>
                <a:gridCol w="936117"/>
                <a:gridCol w="864108"/>
                <a:gridCol w="1008126"/>
                <a:gridCol w="864108"/>
                <a:gridCol w="952883"/>
                <a:gridCol w="673787"/>
                <a:gridCol w="678236"/>
                <a:gridCol w="863489"/>
                <a:gridCol w="1080135"/>
                <a:gridCol w="1080135"/>
              </a:tblGrid>
              <a:tr h="387987">
                <a:tc gridSpan="10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PROGRAMA:  “Saúde .....”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pt-BR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5789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Diretriz do PS</a:t>
                      </a:r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OBJETIVO DO PES   e  do  PPA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META DO PES e do PPA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pt-BR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AÇÃO </a:t>
                      </a:r>
                      <a:r>
                        <a:rPr lang="pt-BR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da PAS</a:t>
                      </a:r>
                      <a:r>
                        <a:rPr lang="pt-BR" sz="14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e da LOA</a:t>
                      </a:r>
                      <a:endParaRPr lang="pt-BR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066965">
                <a:tc vMerge="1"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660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Descrição do Objetivo</a:t>
                      </a:r>
                    </a:p>
                    <a:p>
                      <a:pPr algn="ctr" fontAlgn="ctr"/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Indicador do Objetivo                                                 </a:t>
                      </a: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(de </a:t>
                      </a:r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impacto;</a:t>
                      </a:r>
                      <a:r>
                        <a:rPr lang="pt-BR" sz="100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 </a:t>
                      </a: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máximo 2</a:t>
                      </a:r>
                      <a:r>
                        <a:rPr lang="pt-BR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) </a:t>
                      </a:r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Descrição da Meta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Indicador da meta </a:t>
                      </a: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(Indicador de resultado)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Nome na  LOA/PAS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Produto na LOA/PAS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Meta Física na LOA/PAS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Meta </a:t>
                      </a:r>
                      <a:r>
                        <a:rPr lang="pt-BR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Orç</a:t>
                      </a:r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 na LOA/PAS (R$)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Indicador da Ação                  </a:t>
                      </a:r>
                      <a:r>
                        <a:rPr lang="pt-BR" sz="10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(Indicador de produto) somente na PAS</a:t>
                      </a: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133193"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pt-BR" sz="11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000" b="1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3056" marR="3056" marT="305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107950" y="71438"/>
            <a:ext cx="8928100" cy="6207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dirty="0" smtClean="0"/>
              <a:t>PES – PPA – PAS - LOA</a:t>
            </a:r>
            <a:endParaRPr lang="pt-BR" dirty="0"/>
          </a:p>
        </p:txBody>
      </p:sp>
      <p:sp>
        <p:nvSpPr>
          <p:cNvPr id="58415" name="Text Box 28"/>
          <p:cNvSpPr txBox="1">
            <a:spLocks noChangeArrowheads="1"/>
          </p:cNvSpPr>
          <p:nvPr/>
        </p:nvSpPr>
        <p:spPr bwMode="auto">
          <a:xfrm>
            <a:off x="0" y="5096668"/>
            <a:ext cx="89281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pt-BR" sz="1200" b="1" i="1" dirty="0">
                <a:latin typeface="Calibri" pitchFamily="34" charset="0"/>
                <a:cs typeface="Arial" pitchFamily="34" charset="0"/>
              </a:rPr>
              <a:t>DIRETRIZES</a:t>
            </a:r>
          </a:p>
          <a:p>
            <a:pPr eaLnBrk="1" hangingPunct="1"/>
            <a:r>
              <a:rPr lang="pt-BR" sz="1200" b="1" i="1" dirty="0">
                <a:latin typeface="Calibri" pitchFamily="34" charset="0"/>
                <a:cs typeface="Arial" pitchFamily="34" charset="0"/>
              </a:rPr>
              <a:t>	OBJETIVOS	</a:t>
            </a:r>
            <a:r>
              <a:rPr lang="pt-BR" sz="1200" b="1" i="1" dirty="0" smtClean="0">
                <a:latin typeface="Calibri" pitchFamily="34" charset="0"/>
                <a:cs typeface="Arial" pitchFamily="34" charset="0"/>
              </a:rPr>
              <a:t>. . . . . . . . . . . . . . . . . . . . . . . . </a:t>
            </a:r>
            <a:r>
              <a:rPr lang="pt-BR" sz="1200" dirty="0" smtClean="0">
                <a:latin typeface="Calibri" pitchFamily="34" charset="0"/>
                <a:cs typeface="Arial" pitchFamily="34" charset="0"/>
              </a:rPr>
              <a:t>com </a:t>
            </a:r>
            <a:r>
              <a:rPr lang="pt-BR" sz="1200" dirty="0">
                <a:latin typeface="Calibri" pitchFamily="34" charset="0"/>
                <a:cs typeface="Arial" pitchFamily="34" charset="0"/>
              </a:rPr>
              <a:t>indicadores de impacto (longo </a:t>
            </a:r>
            <a:r>
              <a:rPr lang="pt-BR" sz="1200" dirty="0" smtClean="0">
                <a:latin typeface="Calibri" pitchFamily="34" charset="0"/>
                <a:cs typeface="Arial" pitchFamily="34" charset="0"/>
              </a:rPr>
              <a:t>prazo)</a:t>
            </a:r>
            <a:endParaRPr lang="pt-BR" sz="1200" dirty="0">
              <a:latin typeface="Calibri" pitchFamily="34" charset="0"/>
              <a:cs typeface="Arial" pitchFamily="34" charset="0"/>
            </a:endParaRPr>
          </a:p>
          <a:p>
            <a:pPr eaLnBrk="1" hangingPunct="1"/>
            <a:r>
              <a:rPr lang="pt-BR" sz="1200" b="1" i="1" dirty="0">
                <a:latin typeface="Calibri" pitchFamily="34" charset="0"/>
                <a:cs typeface="Arial" pitchFamily="34" charset="0"/>
              </a:rPr>
              <a:t>		</a:t>
            </a:r>
            <a:r>
              <a:rPr lang="pt-BR" sz="1200" b="1" i="1" dirty="0" smtClean="0">
                <a:latin typeface="Calibri" pitchFamily="34" charset="0"/>
                <a:cs typeface="Arial" pitchFamily="34" charset="0"/>
              </a:rPr>
              <a:t>METAS . . . . . . . . . . . . . . . . . . </a:t>
            </a:r>
            <a:r>
              <a:rPr lang="pt-BR" sz="1200" dirty="0" smtClean="0">
                <a:latin typeface="Calibri" pitchFamily="34" charset="0"/>
                <a:cs typeface="Arial" pitchFamily="34" charset="0"/>
              </a:rPr>
              <a:t>com </a:t>
            </a:r>
            <a:r>
              <a:rPr lang="pt-BR" sz="1200" dirty="0">
                <a:latin typeface="Calibri" pitchFamily="34" charset="0"/>
                <a:cs typeface="Arial" pitchFamily="34" charset="0"/>
              </a:rPr>
              <a:t>indicadores de resultado (médio </a:t>
            </a:r>
            <a:r>
              <a:rPr lang="pt-BR" sz="1200" dirty="0" smtClean="0">
                <a:latin typeface="Calibri" pitchFamily="34" charset="0"/>
                <a:cs typeface="Arial" pitchFamily="34" charset="0"/>
              </a:rPr>
              <a:t>prazo)</a:t>
            </a:r>
            <a:endParaRPr lang="pt-BR" sz="1200" dirty="0">
              <a:latin typeface="Calibri" pitchFamily="34" charset="0"/>
              <a:cs typeface="Arial" pitchFamily="34" charset="0"/>
            </a:endParaRPr>
          </a:p>
          <a:p>
            <a:pPr eaLnBrk="1" hangingPunct="1"/>
            <a:r>
              <a:rPr lang="pt-BR" sz="1200" b="1" i="1" dirty="0">
                <a:latin typeface="Calibri" pitchFamily="34" charset="0"/>
                <a:cs typeface="Arial" pitchFamily="34" charset="0"/>
              </a:rPr>
              <a:t>			</a:t>
            </a:r>
            <a:r>
              <a:rPr lang="pt-BR" sz="1200" b="1" i="1" dirty="0" smtClean="0">
                <a:latin typeface="Calibri" pitchFamily="34" charset="0"/>
                <a:cs typeface="Arial" pitchFamily="34" charset="0"/>
              </a:rPr>
              <a:t>AÇÕES . . . . . .</a:t>
            </a:r>
            <a:r>
              <a:rPr lang="pt-BR" sz="1200" b="1" i="1" dirty="0">
                <a:latin typeface="Calibri" pitchFamily="34" charset="0"/>
                <a:cs typeface="Arial" pitchFamily="34" charset="0"/>
              </a:rPr>
              <a:t>	</a:t>
            </a:r>
            <a:r>
              <a:rPr lang="pt-BR" sz="1200" dirty="0">
                <a:latin typeface="Calibri" pitchFamily="34" charset="0"/>
                <a:cs typeface="Arial" pitchFamily="34" charset="0"/>
              </a:rPr>
              <a:t>com indicadores de produto (curto </a:t>
            </a:r>
            <a:r>
              <a:rPr lang="pt-BR" sz="1200" dirty="0" smtClean="0">
                <a:latin typeface="Calibri" pitchFamily="34" charset="0"/>
                <a:cs typeface="Arial" pitchFamily="34" charset="0"/>
              </a:rPr>
              <a:t>prazo)</a:t>
            </a:r>
            <a:endParaRPr lang="pt-BR" sz="1200" u="sng" dirty="0"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3"/>
          <p:cNvSpPr>
            <a:spLocks noChangeArrowheads="1"/>
          </p:cNvSpPr>
          <p:nvPr/>
        </p:nvSpPr>
        <p:spPr bwMode="auto">
          <a:xfrm>
            <a:off x="85725" y="1124744"/>
            <a:ext cx="8891588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pt-BR" sz="2800" dirty="0">
                <a:latin typeface="+mn-lt"/>
              </a:rPr>
              <a:t>É o instrumento que apresenta os resultados alcançados com a execução da </a:t>
            </a:r>
            <a:r>
              <a:rPr lang="pt-BR" sz="2800" b="1" dirty="0">
                <a:latin typeface="+mn-lt"/>
              </a:rPr>
              <a:t>Programação Anual de Saúde </a:t>
            </a:r>
            <a:r>
              <a:rPr lang="pt-BR" sz="2800" dirty="0">
                <a:latin typeface="+mn-lt"/>
              </a:rPr>
              <a:t>e orienta eventuais redirecionamentos que se fizerem necessários </a:t>
            </a:r>
            <a:r>
              <a:rPr lang="pt-BR" sz="1400" dirty="0">
                <a:latin typeface="+mn-lt"/>
              </a:rPr>
              <a:t>(BRASIL, 2009).</a:t>
            </a: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pt-BR" sz="1400" dirty="0"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pt-BR" sz="1400" dirty="0"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pt-BR" sz="2600" i="1" dirty="0">
                <a:latin typeface="+mn-lt"/>
              </a:rPr>
              <a:t> </a:t>
            </a:r>
            <a:r>
              <a:rPr lang="pt-BR" sz="2800" dirty="0">
                <a:latin typeface="+mn-lt"/>
              </a:rPr>
              <a:t>Comprova a aplicação de todos os recursos do Fundo de Saúde. É instrumento </a:t>
            </a:r>
            <a:r>
              <a:rPr lang="pt-BR" sz="2800" b="1" dirty="0">
                <a:latin typeface="+mn-lt"/>
              </a:rPr>
              <a:t>indissociável</a:t>
            </a:r>
            <a:r>
              <a:rPr lang="pt-BR" sz="2800" dirty="0">
                <a:latin typeface="+mn-lt"/>
              </a:rPr>
              <a:t> do Plano e de suas respectivas Programações.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pt-BR" sz="2600" dirty="0">
              <a:latin typeface="+mn-lt"/>
            </a:endParaRPr>
          </a:p>
          <a:p>
            <a:pPr marL="285750" indent="-285750" algn="just">
              <a:buFont typeface="Arial" pitchFamily="34" charset="0"/>
              <a:buChar char="•"/>
              <a:defRPr/>
            </a:pPr>
            <a:endParaRPr lang="pt-BR" sz="1500" dirty="0">
              <a:latin typeface="+mn-lt"/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pt-BR" sz="2800" dirty="0">
                <a:latin typeface="+mn-lt"/>
              </a:rPr>
              <a:t>Principal ferramenta para subsidiar o processo de </a:t>
            </a:r>
            <a:r>
              <a:rPr lang="pt-BR" sz="2800" b="1" dirty="0">
                <a:latin typeface="+mn-lt"/>
              </a:rPr>
              <a:t>monitoramento e avaliação </a:t>
            </a:r>
            <a:r>
              <a:rPr lang="pt-BR" sz="2800" dirty="0">
                <a:latin typeface="+mn-lt"/>
              </a:rPr>
              <a:t>da gestão.</a:t>
            </a:r>
          </a:p>
        </p:txBody>
      </p:sp>
      <p:sp>
        <p:nvSpPr>
          <p:cNvPr id="4" name="Retângulo 3"/>
          <p:cNvSpPr/>
          <p:nvPr/>
        </p:nvSpPr>
        <p:spPr>
          <a:xfrm>
            <a:off x="2192360" y="294764"/>
            <a:ext cx="4253537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pt-BR" sz="3600" b="1" dirty="0" smtClean="0">
                <a:solidFill>
                  <a:srgbClr val="000000"/>
                </a:solidFill>
                <a:latin typeface="+mn-lt"/>
              </a:rPr>
              <a:t>Relatórios de Gestão</a:t>
            </a:r>
            <a:endParaRPr lang="pt-BR" sz="3600" b="1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251520" y="836712"/>
            <a:ext cx="8640960" cy="86409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pt-BR" sz="2800" b="1" dirty="0">
                <a:solidFill>
                  <a:srgbClr val="FFFF00"/>
                </a:solidFill>
                <a:latin typeface="+mj-lt"/>
              </a:rPr>
              <a:t>CORRELAÇÃO NECESSÁRIA PARA </a:t>
            </a:r>
            <a:r>
              <a:rPr lang="pt-BR" sz="2800" b="1" dirty="0" smtClean="0">
                <a:solidFill>
                  <a:srgbClr val="FFFF00"/>
                </a:solidFill>
                <a:latin typeface="+mj-lt"/>
              </a:rPr>
              <a:t>ELABORAÇÃO DA ANÁLISE DAS AÇÕES </a:t>
            </a:r>
            <a:r>
              <a:rPr lang="pt-BR" sz="2800" b="1" dirty="0">
                <a:solidFill>
                  <a:srgbClr val="FFFF00"/>
                </a:solidFill>
                <a:latin typeface="+mj-lt"/>
              </a:rPr>
              <a:t>DO RAG</a:t>
            </a:r>
          </a:p>
        </p:txBody>
      </p:sp>
      <p:sp>
        <p:nvSpPr>
          <p:cNvPr id="18" name="CaixaDeTexto 17"/>
          <p:cNvSpPr txBox="1"/>
          <p:nvPr/>
        </p:nvSpPr>
        <p:spPr bwMode="auto">
          <a:xfrm>
            <a:off x="179512" y="1941116"/>
            <a:ext cx="1942442" cy="73866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RECURSO </a:t>
            </a:r>
          </a:p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UTILIZADO</a:t>
            </a:r>
          </a:p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(PAS)</a:t>
            </a:r>
          </a:p>
        </p:txBody>
      </p:sp>
      <p:sp>
        <p:nvSpPr>
          <p:cNvPr id="19" name="CaixaDeTexto 18"/>
          <p:cNvSpPr txBox="1"/>
          <p:nvPr/>
        </p:nvSpPr>
        <p:spPr bwMode="auto">
          <a:xfrm>
            <a:off x="2500298" y="1916832"/>
            <a:ext cx="1764796" cy="73866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META FISICA REALIZADA</a:t>
            </a:r>
          </a:p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(PAS)</a:t>
            </a:r>
          </a:p>
        </p:txBody>
      </p:sp>
      <p:sp>
        <p:nvSpPr>
          <p:cNvPr id="20" name="CaixaDeTexto 19"/>
          <p:cNvSpPr txBox="1"/>
          <p:nvPr/>
        </p:nvSpPr>
        <p:spPr bwMode="auto">
          <a:xfrm>
            <a:off x="4643438" y="1916832"/>
            <a:ext cx="1764796" cy="73866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META DO OBJETIVO ALCANÇADO </a:t>
            </a:r>
          </a:p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(PS)</a:t>
            </a:r>
          </a:p>
        </p:txBody>
      </p:sp>
      <p:sp>
        <p:nvSpPr>
          <p:cNvPr id="21" name="CaixaDeTexto 20"/>
          <p:cNvSpPr txBox="1"/>
          <p:nvPr/>
        </p:nvSpPr>
        <p:spPr bwMode="auto">
          <a:xfrm>
            <a:off x="6858016" y="1916832"/>
            <a:ext cx="1764796" cy="73866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INDICADOR ALCANÇADO </a:t>
            </a:r>
          </a:p>
          <a:p>
            <a:pPr algn="ctr">
              <a:defRPr/>
            </a:pPr>
            <a:r>
              <a:rPr lang="pt-BR" sz="1400" b="1" dirty="0">
                <a:solidFill>
                  <a:schemeClr val="bg1"/>
                </a:solidFill>
                <a:cs typeface="Arial" charset="0"/>
              </a:rPr>
              <a:t>(PS)</a:t>
            </a:r>
          </a:p>
        </p:txBody>
      </p:sp>
      <p:sp>
        <p:nvSpPr>
          <p:cNvPr id="22" name="Line 21"/>
          <p:cNvSpPr>
            <a:spLocks noChangeShapeType="1"/>
          </p:cNvSpPr>
          <p:nvPr/>
        </p:nvSpPr>
        <p:spPr bwMode="auto">
          <a:xfrm>
            <a:off x="2143125" y="2298310"/>
            <a:ext cx="285750" cy="46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3" name="Line 21"/>
          <p:cNvSpPr>
            <a:spLocks noChangeShapeType="1"/>
          </p:cNvSpPr>
          <p:nvPr/>
        </p:nvSpPr>
        <p:spPr bwMode="auto">
          <a:xfrm>
            <a:off x="4286250" y="2226873"/>
            <a:ext cx="285750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4" name="Line 21"/>
          <p:cNvSpPr>
            <a:spLocks noChangeShapeType="1"/>
          </p:cNvSpPr>
          <p:nvPr/>
        </p:nvSpPr>
        <p:spPr bwMode="auto">
          <a:xfrm>
            <a:off x="6500813" y="2226873"/>
            <a:ext cx="285750" cy="460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>
              <a:defRPr/>
            </a:pPr>
            <a:endParaRPr lang="pt-BR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25" name="CaixaDeTexto 24"/>
          <p:cNvSpPr txBox="1"/>
          <p:nvPr/>
        </p:nvSpPr>
        <p:spPr bwMode="auto">
          <a:xfrm>
            <a:off x="3493187" y="3210733"/>
            <a:ext cx="1764796" cy="738664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1400" b="1" dirty="0" smtClean="0">
                <a:solidFill>
                  <a:schemeClr val="bg1"/>
                </a:solidFill>
                <a:cs typeface="Arial" charset="0"/>
              </a:rPr>
              <a:t>ATIVIDADES RELEVANTES REALIZADAS</a:t>
            </a:r>
            <a:endParaRPr lang="pt-BR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26" name="Mais 25"/>
          <p:cNvSpPr/>
          <p:nvPr/>
        </p:nvSpPr>
        <p:spPr>
          <a:xfrm>
            <a:off x="4146984" y="2675825"/>
            <a:ext cx="500063" cy="42862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27" name="Igual 26"/>
          <p:cNvSpPr/>
          <p:nvPr/>
        </p:nvSpPr>
        <p:spPr>
          <a:xfrm>
            <a:off x="4172123" y="4020294"/>
            <a:ext cx="428625" cy="485775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>
              <a:solidFill>
                <a:schemeClr val="tx1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 bwMode="auto">
          <a:xfrm>
            <a:off x="3554048" y="4512742"/>
            <a:ext cx="1643074" cy="52322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chemeClr val="bg1"/>
                </a:solidFill>
                <a:cs typeface="Arial" charset="0"/>
              </a:rPr>
              <a:t>RAG</a:t>
            </a:r>
            <a:endParaRPr lang="pt-BR" sz="1400" b="1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5" name="Mais 14"/>
          <p:cNvSpPr/>
          <p:nvPr/>
        </p:nvSpPr>
        <p:spPr>
          <a:xfrm>
            <a:off x="4125553" y="5126720"/>
            <a:ext cx="500063" cy="428625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16" name="CaixaDeTexto 15"/>
          <p:cNvSpPr txBox="1"/>
          <p:nvPr/>
        </p:nvSpPr>
        <p:spPr bwMode="auto">
          <a:xfrm>
            <a:off x="2019330" y="5674171"/>
            <a:ext cx="4712509" cy="52322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pt-BR" sz="2800" b="1" dirty="0" smtClean="0">
                <a:solidFill>
                  <a:schemeClr val="bg1"/>
                </a:solidFill>
                <a:cs typeface="Arial" charset="0"/>
              </a:rPr>
              <a:t>ALIMENTAÇÃO DO SARGSUS</a:t>
            </a:r>
            <a:endParaRPr lang="pt-BR" sz="2800" b="1" dirty="0">
              <a:solidFill>
                <a:schemeClr val="bg1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tângulo 39"/>
          <p:cNvSpPr/>
          <p:nvPr/>
        </p:nvSpPr>
        <p:spPr>
          <a:xfrm>
            <a:off x="251520" y="980728"/>
            <a:ext cx="8640960" cy="504056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91435" tIns="45718" rIns="91435" bIns="45718" anchor="ctr"/>
          <a:lstStyle/>
          <a:p>
            <a:pPr algn="ctr">
              <a:spcBef>
                <a:spcPts val="600"/>
              </a:spcBef>
              <a:spcAft>
                <a:spcPts val="1200"/>
              </a:spcAft>
              <a:defRPr/>
            </a:pPr>
            <a:r>
              <a:rPr lang="pt-BR" sz="2400" b="1" dirty="0">
                <a:solidFill>
                  <a:srgbClr val="FFFF00"/>
                </a:solidFill>
              </a:rPr>
              <a:t>LINHA DO TEMPO RELATÓRIOS - LEI COMPLEMENTAR 141/2012</a:t>
            </a:r>
          </a:p>
        </p:txBody>
      </p:sp>
      <p:grpSp>
        <p:nvGrpSpPr>
          <p:cNvPr id="61445" name="Grupo 27"/>
          <p:cNvGrpSpPr>
            <a:grpSpLocks/>
          </p:cNvGrpSpPr>
          <p:nvPr/>
        </p:nvGrpSpPr>
        <p:grpSpPr bwMode="auto">
          <a:xfrm>
            <a:off x="197393" y="2204864"/>
            <a:ext cx="8751887" cy="3400425"/>
            <a:chOff x="187832" y="1340768"/>
            <a:chExt cx="8751870" cy="3400275"/>
          </a:xfrm>
        </p:grpSpPr>
        <p:cxnSp>
          <p:nvCxnSpPr>
            <p:cNvPr id="29" name="Conector de seta reta 28"/>
            <p:cNvCxnSpPr/>
            <p:nvPr/>
          </p:nvCxnSpPr>
          <p:spPr>
            <a:xfrm>
              <a:off x="4305799" y="2407521"/>
              <a:ext cx="0" cy="172077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de seta reta 29"/>
            <p:cNvCxnSpPr/>
            <p:nvPr/>
          </p:nvCxnSpPr>
          <p:spPr>
            <a:xfrm>
              <a:off x="2926264" y="2493242"/>
              <a:ext cx="0" cy="1638228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de seta reta 30"/>
            <p:cNvCxnSpPr/>
            <p:nvPr/>
          </p:nvCxnSpPr>
          <p:spPr>
            <a:xfrm>
              <a:off x="7018831" y="2407521"/>
              <a:ext cx="6350" cy="1720774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449" name="Grupo 126"/>
            <p:cNvGrpSpPr>
              <a:grpSpLocks/>
            </p:cNvGrpSpPr>
            <p:nvPr/>
          </p:nvGrpSpPr>
          <p:grpSpPr bwMode="auto">
            <a:xfrm>
              <a:off x="187832" y="2389702"/>
              <a:ext cx="8067279" cy="2351341"/>
              <a:chOff x="22410" y="2423991"/>
              <a:chExt cx="8067279" cy="2351341"/>
            </a:xfrm>
          </p:grpSpPr>
          <p:sp>
            <p:nvSpPr>
              <p:cNvPr id="107" name="CaixaDeTexto 106"/>
              <p:cNvSpPr txBox="1"/>
              <p:nvPr/>
            </p:nvSpPr>
            <p:spPr>
              <a:xfrm>
                <a:off x="827584" y="2907521"/>
                <a:ext cx="1224136" cy="646331"/>
              </a:xfrm>
              <a:prstGeom prst="rect">
                <a:avLst/>
              </a:prstGeom>
              <a:ln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pt-BR" sz="1200" b="1">
                    <a:solidFill>
                      <a:schemeClr val="bg1"/>
                    </a:solidFill>
                    <a:cs typeface="Arial" charset="0"/>
                  </a:rPr>
                  <a:t>RAG   ANO ANTERIOR</a:t>
                </a:r>
              </a:p>
              <a:p>
                <a:pPr algn="ctr">
                  <a:defRPr/>
                </a:pPr>
                <a:r>
                  <a:rPr lang="pt-BR" sz="1200" b="1">
                    <a:solidFill>
                      <a:schemeClr val="bg1"/>
                    </a:solidFill>
                    <a:cs typeface="Arial" charset="0"/>
                  </a:rPr>
                  <a:t>TCU</a:t>
                </a:r>
              </a:p>
            </p:txBody>
          </p:sp>
          <p:sp>
            <p:nvSpPr>
              <p:cNvPr id="108" name="CaixaDeTexto 107"/>
              <p:cNvSpPr txBox="1"/>
              <p:nvPr/>
            </p:nvSpPr>
            <p:spPr>
              <a:xfrm>
                <a:off x="2231740" y="2907521"/>
                <a:ext cx="1057154" cy="523220"/>
              </a:xfrm>
              <a:prstGeom prst="rect">
                <a:avLst/>
              </a:prstGeom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pt-BR" sz="1100" b="1">
                    <a:solidFill>
                      <a:srgbClr val="37441C"/>
                    </a:solidFill>
                    <a:cs typeface="Arial" charset="0"/>
                  </a:rPr>
                  <a:t>ALIMENTAÇÃO DO SARGSUS</a:t>
                </a:r>
              </a:p>
            </p:txBody>
          </p:sp>
          <p:cxnSp>
            <p:nvCxnSpPr>
              <p:cNvPr id="109" name="Conector reto 108"/>
              <p:cNvCxnSpPr/>
              <p:nvPr/>
            </p:nvCxnSpPr>
            <p:spPr>
              <a:xfrm flipV="1">
                <a:off x="1473382" y="2424348"/>
                <a:ext cx="1287459" cy="1588"/>
              </a:xfrm>
              <a:prstGeom prst="line">
                <a:avLst/>
              </a:prstGeom>
              <a:ln w="63500"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Conector reto 109"/>
              <p:cNvCxnSpPr/>
              <p:nvPr/>
            </p:nvCxnSpPr>
            <p:spPr>
              <a:xfrm>
                <a:off x="2760842" y="2430698"/>
                <a:ext cx="1370010" cy="3175"/>
              </a:xfrm>
              <a:prstGeom prst="line">
                <a:avLst/>
              </a:prstGeom>
              <a:ln w="63500"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onector reto 110"/>
              <p:cNvCxnSpPr/>
              <p:nvPr/>
            </p:nvCxnSpPr>
            <p:spPr>
              <a:xfrm>
                <a:off x="4140377" y="2441810"/>
                <a:ext cx="1416047" cy="0"/>
              </a:xfrm>
              <a:prstGeom prst="line">
                <a:avLst/>
              </a:prstGeom>
              <a:ln w="63500"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Conector reto 111"/>
              <p:cNvCxnSpPr/>
              <p:nvPr/>
            </p:nvCxnSpPr>
            <p:spPr>
              <a:xfrm flipV="1">
                <a:off x="5556424" y="2440222"/>
                <a:ext cx="1296984" cy="1588"/>
              </a:xfrm>
              <a:prstGeom prst="line">
                <a:avLst/>
              </a:prstGeom>
              <a:ln w="63500"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3" name="CaixaDeTexto 112"/>
              <p:cNvSpPr txBox="1"/>
              <p:nvPr/>
            </p:nvSpPr>
            <p:spPr>
              <a:xfrm>
                <a:off x="3504689" y="2907520"/>
                <a:ext cx="1270526" cy="646331"/>
              </a:xfrm>
              <a:prstGeom prst="rect">
                <a:avLst/>
              </a:prstGeom>
              <a:ln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>
                <a:defPPr>
                  <a:defRPr lang="pt-BR"/>
                </a:defPPr>
                <a:lvl1pPr algn="ctr">
                  <a:defRPr sz="2000" b="1">
                    <a:solidFill>
                      <a:srgbClr val="3016F2"/>
                    </a:solidFill>
                    <a:latin typeface="+mn-lt"/>
                  </a:defRPr>
                </a:lvl1pPr>
                <a:lvl2pPr>
                  <a:defRPr>
                    <a:solidFill>
                      <a:schemeClr val="dk1"/>
                    </a:solidFill>
                    <a:latin typeface="+mn-lt"/>
                  </a:defRPr>
                </a:lvl2pPr>
                <a:lvl3pPr>
                  <a:defRPr>
                    <a:solidFill>
                      <a:schemeClr val="dk1"/>
                    </a:solidFill>
                    <a:latin typeface="+mn-lt"/>
                  </a:defRPr>
                </a:lvl3pPr>
                <a:lvl4pPr>
                  <a:defRPr>
                    <a:solidFill>
                      <a:schemeClr val="dk1"/>
                    </a:solidFill>
                    <a:latin typeface="+mn-lt"/>
                  </a:defRPr>
                </a:lvl4pPr>
                <a:lvl5pPr>
                  <a:defRPr>
                    <a:solidFill>
                      <a:schemeClr val="dk1"/>
                    </a:solidFill>
                    <a:latin typeface="+mn-lt"/>
                  </a:defRPr>
                </a:lvl5pPr>
                <a:lvl6pPr>
                  <a:defRPr>
                    <a:solidFill>
                      <a:schemeClr val="dk1"/>
                    </a:solidFill>
                    <a:latin typeface="+mn-lt"/>
                  </a:defRPr>
                </a:lvl6pPr>
                <a:lvl7pPr>
                  <a:defRPr>
                    <a:solidFill>
                      <a:schemeClr val="dk1"/>
                    </a:solidFill>
                    <a:latin typeface="+mn-lt"/>
                  </a:defRPr>
                </a:lvl7pPr>
                <a:lvl8pPr>
                  <a:defRPr>
                    <a:solidFill>
                      <a:schemeClr val="dk1"/>
                    </a:solidFill>
                    <a:latin typeface="+mn-lt"/>
                  </a:defRPr>
                </a:lvl8pPr>
                <a:lvl9pPr>
                  <a:defRPr>
                    <a:solidFill>
                      <a:schemeClr val="dk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lang="pt-BR" sz="1200" dirty="0">
                    <a:solidFill>
                      <a:schemeClr val="bg1"/>
                    </a:solidFill>
                  </a:rPr>
                  <a:t>RELATÓRIO </a:t>
                </a:r>
                <a:r>
                  <a:rPr lang="pt-BR" sz="1200" dirty="0" smtClean="0">
                    <a:solidFill>
                      <a:schemeClr val="bg1"/>
                    </a:solidFill>
                  </a:rPr>
                  <a:t>QUADRIMESTRE</a:t>
                </a:r>
              </a:p>
              <a:p>
                <a:pPr>
                  <a:defRPr/>
                </a:pPr>
                <a:r>
                  <a:rPr lang="pt-BR" sz="1200" dirty="0" smtClean="0">
                    <a:solidFill>
                      <a:schemeClr val="bg1"/>
                    </a:solidFill>
                  </a:rPr>
                  <a:t>ANO EXERCÍCIO</a:t>
                </a:r>
                <a:endParaRPr lang="pt-BR" sz="12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14" name="CaixaDeTexto 113"/>
              <p:cNvSpPr txBox="1"/>
              <p:nvPr/>
            </p:nvSpPr>
            <p:spPr>
              <a:xfrm>
                <a:off x="2204696" y="4177416"/>
                <a:ext cx="1057154" cy="523220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>
                <a:defPPr>
                  <a:defRPr lang="pt-BR"/>
                </a:defPPr>
                <a:lvl1pPr algn="ctr">
                  <a:defRPr sz="1200" b="1">
                    <a:solidFill>
                      <a:srgbClr val="3016F2"/>
                    </a:solidFill>
                    <a:latin typeface="+mn-lt"/>
                  </a:defRPr>
                </a:lvl1pPr>
                <a:lvl2pPr>
                  <a:defRPr>
                    <a:solidFill>
                      <a:schemeClr val="dk1"/>
                    </a:solidFill>
                    <a:latin typeface="+mn-lt"/>
                  </a:defRPr>
                </a:lvl2pPr>
                <a:lvl3pPr>
                  <a:defRPr>
                    <a:solidFill>
                      <a:schemeClr val="dk1"/>
                    </a:solidFill>
                    <a:latin typeface="+mn-lt"/>
                  </a:defRPr>
                </a:lvl3pPr>
                <a:lvl4pPr>
                  <a:defRPr>
                    <a:solidFill>
                      <a:schemeClr val="dk1"/>
                    </a:solidFill>
                    <a:latin typeface="+mn-lt"/>
                  </a:defRPr>
                </a:lvl4pPr>
                <a:lvl5pPr>
                  <a:defRPr>
                    <a:solidFill>
                      <a:schemeClr val="dk1"/>
                    </a:solidFill>
                    <a:latin typeface="+mn-lt"/>
                  </a:defRPr>
                </a:lvl5pPr>
                <a:lvl6pPr>
                  <a:defRPr>
                    <a:solidFill>
                      <a:schemeClr val="dk1"/>
                    </a:solidFill>
                    <a:latin typeface="+mn-lt"/>
                  </a:defRPr>
                </a:lvl6pPr>
                <a:lvl7pPr>
                  <a:defRPr>
                    <a:solidFill>
                      <a:schemeClr val="dk1"/>
                    </a:solidFill>
                    <a:latin typeface="+mn-lt"/>
                  </a:defRPr>
                </a:lvl7pPr>
                <a:lvl8pPr>
                  <a:defRPr>
                    <a:solidFill>
                      <a:schemeClr val="dk1"/>
                    </a:solidFill>
                    <a:latin typeface="+mn-lt"/>
                  </a:defRPr>
                </a:lvl8pPr>
                <a:lvl9pPr>
                  <a:defRPr>
                    <a:solidFill>
                      <a:schemeClr val="dk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lang="pt-BR" sz="1400" dirty="0" smtClean="0">
                    <a:solidFill>
                      <a:srgbClr val="C00000"/>
                    </a:solidFill>
                  </a:rPr>
                  <a:t>RREO ANO EXERCÍCIO</a:t>
                </a:r>
                <a:endParaRPr lang="pt-BR" sz="1400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115" name="CaixaDeTexto 114"/>
              <p:cNvSpPr txBox="1"/>
              <p:nvPr/>
            </p:nvSpPr>
            <p:spPr>
              <a:xfrm>
                <a:off x="6247450" y="2907521"/>
                <a:ext cx="1224136" cy="646331"/>
              </a:xfrm>
              <a:prstGeom prst="rect">
                <a:avLst/>
              </a:prstGeom>
              <a:ln/>
            </p:spPr>
            <p:style>
              <a:lnRef idx="0">
                <a:schemeClr val="accent5"/>
              </a:lnRef>
              <a:fillRef idx="3">
                <a:schemeClr val="accent5"/>
              </a:fillRef>
              <a:effectRef idx="3">
                <a:schemeClr val="accent5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>
                <a:defPPr>
                  <a:defRPr lang="pt-BR"/>
                </a:defPPr>
                <a:lvl1pPr algn="ctr">
                  <a:defRPr sz="2000" b="1">
                    <a:solidFill>
                      <a:srgbClr val="3016F2"/>
                    </a:solidFill>
                    <a:latin typeface="+mn-lt"/>
                  </a:defRPr>
                </a:lvl1pPr>
                <a:lvl2pPr>
                  <a:defRPr>
                    <a:solidFill>
                      <a:schemeClr val="dk1"/>
                    </a:solidFill>
                    <a:latin typeface="+mn-lt"/>
                  </a:defRPr>
                </a:lvl2pPr>
                <a:lvl3pPr>
                  <a:defRPr>
                    <a:solidFill>
                      <a:schemeClr val="dk1"/>
                    </a:solidFill>
                    <a:latin typeface="+mn-lt"/>
                  </a:defRPr>
                </a:lvl3pPr>
                <a:lvl4pPr>
                  <a:defRPr>
                    <a:solidFill>
                      <a:schemeClr val="dk1"/>
                    </a:solidFill>
                    <a:latin typeface="+mn-lt"/>
                  </a:defRPr>
                </a:lvl4pPr>
                <a:lvl5pPr>
                  <a:defRPr>
                    <a:solidFill>
                      <a:schemeClr val="dk1"/>
                    </a:solidFill>
                    <a:latin typeface="+mn-lt"/>
                  </a:defRPr>
                </a:lvl5pPr>
                <a:lvl6pPr>
                  <a:defRPr>
                    <a:solidFill>
                      <a:schemeClr val="dk1"/>
                    </a:solidFill>
                    <a:latin typeface="+mn-lt"/>
                  </a:defRPr>
                </a:lvl6pPr>
                <a:lvl7pPr>
                  <a:defRPr>
                    <a:solidFill>
                      <a:schemeClr val="dk1"/>
                    </a:solidFill>
                    <a:latin typeface="+mn-lt"/>
                  </a:defRPr>
                </a:lvl7pPr>
                <a:lvl8pPr>
                  <a:defRPr>
                    <a:solidFill>
                      <a:schemeClr val="dk1"/>
                    </a:solidFill>
                    <a:latin typeface="+mn-lt"/>
                  </a:defRPr>
                </a:lvl8pPr>
                <a:lvl9pPr>
                  <a:defRPr>
                    <a:solidFill>
                      <a:schemeClr val="dk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lang="pt-BR" sz="1200" dirty="0">
                    <a:solidFill>
                      <a:schemeClr val="bg1"/>
                    </a:solidFill>
                  </a:rPr>
                  <a:t>RELATÓRIO </a:t>
                </a:r>
                <a:r>
                  <a:rPr lang="pt-BR" sz="1200" dirty="0" smtClean="0">
                    <a:solidFill>
                      <a:schemeClr val="bg1"/>
                    </a:solidFill>
                  </a:rPr>
                  <a:t>QUADRIMESTRE</a:t>
                </a:r>
              </a:p>
              <a:p>
                <a:pPr>
                  <a:defRPr/>
                </a:pPr>
                <a:r>
                  <a:rPr lang="pt-BR" sz="1200" dirty="0" smtClean="0">
                    <a:solidFill>
                      <a:schemeClr val="bg1"/>
                    </a:solidFill>
                  </a:rPr>
                  <a:t>ANO EXERCÍCIO</a:t>
                </a:r>
                <a:endParaRPr lang="pt-BR" sz="12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16" name="Conector reto 115"/>
              <p:cNvCxnSpPr/>
              <p:nvPr/>
            </p:nvCxnSpPr>
            <p:spPr>
              <a:xfrm>
                <a:off x="6853408" y="2440222"/>
                <a:ext cx="1236661" cy="1588"/>
              </a:xfrm>
              <a:prstGeom prst="line">
                <a:avLst/>
              </a:prstGeom>
              <a:ln w="63500"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ector reto 116"/>
              <p:cNvCxnSpPr/>
              <p:nvPr/>
            </p:nvCxnSpPr>
            <p:spPr>
              <a:xfrm>
                <a:off x="578034" y="2430698"/>
                <a:ext cx="874710" cy="0"/>
              </a:xfrm>
              <a:prstGeom prst="line">
                <a:avLst/>
              </a:prstGeom>
              <a:ln w="63500">
                <a:headEnd type="oval"/>
                <a:tail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8" name="CaixaDeTexto 117"/>
              <p:cNvSpPr txBox="1"/>
              <p:nvPr/>
            </p:nvSpPr>
            <p:spPr>
              <a:xfrm>
                <a:off x="86098" y="4168597"/>
                <a:ext cx="1057154" cy="523220"/>
              </a:xfrm>
              <a:prstGeom prst="rect">
                <a:avLst/>
              </a:prstGeom>
              <a:ln/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>
                <a:spAutoFit/>
              </a:bodyPr>
              <a:lstStyle>
                <a:defPPr>
                  <a:defRPr lang="pt-BR"/>
                </a:defPPr>
                <a:lvl1pPr algn="ctr">
                  <a:defRPr sz="1200" b="1">
                    <a:solidFill>
                      <a:srgbClr val="3016F2"/>
                    </a:solidFill>
                    <a:latin typeface="+mn-lt"/>
                  </a:defRPr>
                </a:lvl1pPr>
                <a:lvl2pPr>
                  <a:defRPr>
                    <a:solidFill>
                      <a:schemeClr val="dk1"/>
                    </a:solidFill>
                    <a:latin typeface="+mn-lt"/>
                  </a:defRPr>
                </a:lvl2pPr>
                <a:lvl3pPr>
                  <a:defRPr>
                    <a:solidFill>
                      <a:schemeClr val="dk1"/>
                    </a:solidFill>
                    <a:latin typeface="+mn-lt"/>
                  </a:defRPr>
                </a:lvl3pPr>
                <a:lvl4pPr>
                  <a:defRPr>
                    <a:solidFill>
                      <a:schemeClr val="dk1"/>
                    </a:solidFill>
                    <a:latin typeface="+mn-lt"/>
                  </a:defRPr>
                </a:lvl4pPr>
                <a:lvl5pPr>
                  <a:defRPr>
                    <a:solidFill>
                      <a:schemeClr val="dk1"/>
                    </a:solidFill>
                    <a:latin typeface="+mn-lt"/>
                  </a:defRPr>
                </a:lvl5pPr>
                <a:lvl6pPr>
                  <a:defRPr>
                    <a:solidFill>
                      <a:schemeClr val="dk1"/>
                    </a:solidFill>
                    <a:latin typeface="+mn-lt"/>
                  </a:defRPr>
                </a:lvl6pPr>
                <a:lvl7pPr>
                  <a:defRPr>
                    <a:solidFill>
                      <a:schemeClr val="dk1"/>
                    </a:solidFill>
                    <a:latin typeface="+mn-lt"/>
                  </a:defRPr>
                </a:lvl7pPr>
                <a:lvl8pPr>
                  <a:defRPr>
                    <a:solidFill>
                      <a:schemeClr val="dk1"/>
                    </a:solidFill>
                    <a:latin typeface="+mn-lt"/>
                  </a:defRPr>
                </a:lvl8pPr>
                <a:lvl9pPr>
                  <a:defRPr>
                    <a:solidFill>
                      <a:schemeClr val="dk1"/>
                    </a:solidFill>
                    <a:latin typeface="+mn-lt"/>
                  </a:defRPr>
                </a:lvl9pPr>
              </a:lstStyle>
              <a:p>
                <a:pPr>
                  <a:defRPr/>
                </a:pPr>
                <a:r>
                  <a:rPr lang="pt-BR" sz="1400" dirty="0" smtClean="0">
                    <a:solidFill>
                      <a:srgbClr val="C00000"/>
                    </a:solidFill>
                  </a:rPr>
                  <a:t>RREO ANO ANTERIOR</a:t>
                </a:r>
                <a:endParaRPr lang="pt-BR" sz="1400" dirty="0">
                  <a:solidFill>
                    <a:srgbClr val="C00000"/>
                  </a:solidFill>
                </a:endParaRPr>
              </a:p>
            </p:txBody>
          </p:sp>
        </p:grpSp>
        <p:sp>
          <p:nvSpPr>
            <p:cNvPr id="35" name="CaixaDeTexto 34"/>
            <p:cNvSpPr txBox="1"/>
            <p:nvPr/>
          </p:nvSpPr>
          <p:spPr>
            <a:xfrm>
              <a:off x="6452907" y="4131384"/>
              <a:ext cx="1057154" cy="52322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pt-BR"/>
              </a:defPPr>
              <a:lvl1pPr algn="ctr">
                <a:defRPr sz="1200" b="1">
                  <a:solidFill>
                    <a:srgbClr val="3016F2"/>
                  </a:solidFill>
                  <a:latin typeface="+mn-lt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</a:defRPr>
              </a:lvl9pPr>
            </a:lstStyle>
            <a:p>
              <a:pPr>
                <a:defRPr/>
              </a:pPr>
              <a:r>
                <a:rPr lang="pt-BR" sz="1400" dirty="0" smtClean="0">
                  <a:solidFill>
                    <a:srgbClr val="C00000"/>
                  </a:solidFill>
                </a:rPr>
                <a:t>RREO ANO EXERCÍCIO</a:t>
              </a:r>
              <a:endParaRPr lang="pt-BR" sz="1400" dirty="0">
                <a:solidFill>
                  <a:srgbClr val="C00000"/>
                </a:solidFill>
              </a:endParaRPr>
            </a:p>
          </p:txBody>
        </p:sp>
        <p:sp>
          <p:nvSpPr>
            <p:cNvPr id="36" name="CaixaDeTexto 35"/>
            <p:cNvSpPr txBox="1"/>
            <p:nvPr/>
          </p:nvSpPr>
          <p:spPr>
            <a:xfrm>
              <a:off x="7702344" y="4136809"/>
              <a:ext cx="1057154" cy="52322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pt-BR"/>
              </a:defPPr>
              <a:lvl1pPr algn="ctr">
                <a:defRPr sz="1200" b="1">
                  <a:solidFill>
                    <a:srgbClr val="3016F2"/>
                  </a:solidFill>
                  <a:latin typeface="+mn-lt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</a:defRPr>
              </a:lvl9pPr>
            </a:lstStyle>
            <a:p>
              <a:pPr>
                <a:defRPr/>
              </a:pPr>
              <a:r>
                <a:rPr lang="pt-BR" sz="1400" dirty="0" smtClean="0">
                  <a:solidFill>
                    <a:srgbClr val="C00000"/>
                  </a:solidFill>
                </a:rPr>
                <a:t>RREO ANO EXERCÍCIO</a:t>
              </a:r>
              <a:endParaRPr lang="pt-BR" sz="1400" dirty="0">
                <a:solidFill>
                  <a:srgbClr val="C00000"/>
                </a:solidFill>
              </a:endParaRP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3802878" y="4127990"/>
              <a:ext cx="1057154" cy="52322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pt-BR"/>
              </a:defPPr>
              <a:lvl1pPr algn="ctr">
                <a:defRPr sz="1200" b="1">
                  <a:solidFill>
                    <a:srgbClr val="3016F2"/>
                  </a:solidFill>
                  <a:latin typeface="+mn-lt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</a:defRPr>
              </a:lvl9pPr>
            </a:lstStyle>
            <a:p>
              <a:pPr>
                <a:defRPr/>
              </a:pPr>
              <a:r>
                <a:rPr lang="pt-BR" sz="1400" dirty="0" smtClean="0">
                  <a:solidFill>
                    <a:srgbClr val="C00000"/>
                  </a:solidFill>
                </a:rPr>
                <a:t>RREO ANO EXERCÍCIO</a:t>
              </a:r>
              <a:endParaRPr lang="pt-BR" sz="1400" dirty="0">
                <a:solidFill>
                  <a:srgbClr val="C00000"/>
                </a:solidFill>
              </a:endParaRPr>
            </a:p>
          </p:txBody>
        </p:sp>
        <p:sp>
          <p:nvSpPr>
            <p:cNvPr id="39" name="CaixaDeTexto 38"/>
            <p:cNvSpPr txBox="1"/>
            <p:nvPr/>
          </p:nvSpPr>
          <p:spPr>
            <a:xfrm>
              <a:off x="5171030" y="4131384"/>
              <a:ext cx="1057154" cy="523220"/>
            </a:xfrm>
            <a:prstGeom prst="rect">
              <a:avLst/>
            </a:prstGeom>
            <a:ln/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>
              <a:spAutoFit/>
            </a:bodyPr>
            <a:lstStyle>
              <a:defPPr>
                <a:defRPr lang="pt-BR"/>
              </a:defPPr>
              <a:lvl1pPr algn="ctr">
                <a:defRPr sz="1200" b="1">
                  <a:solidFill>
                    <a:srgbClr val="3016F2"/>
                  </a:solidFill>
                  <a:latin typeface="+mn-lt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</a:defRPr>
              </a:lvl9pPr>
            </a:lstStyle>
            <a:p>
              <a:pPr>
                <a:defRPr/>
              </a:pPr>
              <a:r>
                <a:rPr lang="pt-BR" sz="1400" dirty="0" smtClean="0">
                  <a:solidFill>
                    <a:srgbClr val="C00000"/>
                  </a:solidFill>
                </a:rPr>
                <a:t>RREO ANO EXERCÍCIO</a:t>
              </a:r>
              <a:endParaRPr lang="pt-BR" sz="1400" dirty="0">
                <a:solidFill>
                  <a:srgbClr val="C00000"/>
                </a:solidFill>
              </a:endParaRPr>
            </a:p>
          </p:txBody>
        </p:sp>
        <p:cxnSp>
          <p:nvCxnSpPr>
            <p:cNvPr id="42" name="Conector de seta reta 41"/>
            <p:cNvCxnSpPr/>
            <p:nvPr/>
          </p:nvCxnSpPr>
          <p:spPr>
            <a:xfrm>
              <a:off x="743456" y="2493242"/>
              <a:ext cx="0" cy="158425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ector de seta reta 50"/>
            <p:cNvCxnSpPr/>
            <p:nvPr/>
          </p:nvCxnSpPr>
          <p:spPr>
            <a:xfrm>
              <a:off x="1618166" y="2493242"/>
              <a:ext cx="0" cy="37939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de seta reta 51"/>
            <p:cNvCxnSpPr/>
            <p:nvPr/>
          </p:nvCxnSpPr>
          <p:spPr>
            <a:xfrm>
              <a:off x="2926264" y="2493242"/>
              <a:ext cx="0" cy="37939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de seta reta 57"/>
            <p:cNvCxnSpPr/>
            <p:nvPr/>
          </p:nvCxnSpPr>
          <p:spPr>
            <a:xfrm>
              <a:off x="4305799" y="2493242"/>
              <a:ext cx="0" cy="37939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de seta reta 58"/>
            <p:cNvCxnSpPr/>
            <p:nvPr/>
          </p:nvCxnSpPr>
          <p:spPr>
            <a:xfrm>
              <a:off x="5709146" y="2407521"/>
              <a:ext cx="14287" cy="1723949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de seta reta 59"/>
            <p:cNvCxnSpPr/>
            <p:nvPr/>
          </p:nvCxnSpPr>
          <p:spPr>
            <a:xfrm>
              <a:off x="7018831" y="2493242"/>
              <a:ext cx="6350" cy="37939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ector de seta reta 60"/>
            <p:cNvCxnSpPr/>
            <p:nvPr/>
          </p:nvCxnSpPr>
          <p:spPr>
            <a:xfrm>
              <a:off x="8255491" y="2493242"/>
              <a:ext cx="0" cy="1584255"/>
            </a:xfrm>
            <a:prstGeom prst="straightConnector1">
              <a:avLst/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1469" name="Grupo 61"/>
            <p:cNvGrpSpPr>
              <a:grpSpLocks/>
            </p:cNvGrpSpPr>
            <p:nvPr/>
          </p:nvGrpSpPr>
          <p:grpSpPr bwMode="auto">
            <a:xfrm>
              <a:off x="467544" y="1988840"/>
              <a:ext cx="504586" cy="200657"/>
              <a:chOff x="130831" y="3230115"/>
              <a:chExt cx="504586" cy="200657"/>
            </a:xfrm>
          </p:grpSpPr>
          <p:sp>
            <p:nvSpPr>
              <p:cNvPr id="104" name="Retângulo de cantos arredondados 103"/>
              <p:cNvSpPr/>
              <p:nvPr/>
            </p:nvSpPr>
            <p:spPr>
              <a:xfrm>
                <a:off x="130831" y="3230115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06" name="Retângulo 105"/>
              <p:cNvSpPr/>
              <p:nvPr/>
            </p:nvSpPr>
            <p:spPr>
              <a:xfrm>
                <a:off x="136708" y="3235992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200" b="1" dirty="0"/>
                  <a:t>JAN</a:t>
                </a:r>
              </a:p>
            </p:txBody>
          </p:sp>
        </p:grpSp>
        <p:grpSp>
          <p:nvGrpSpPr>
            <p:cNvPr id="61470" name="Grupo 62"/>
            <p:cNvGrpSpPr>
              <a:grpSpLocks/>
            </p:cNvGrpSpPr>
            <p:nvPr/>
          </p:nvGrpSpPr>
          <p:grpSpPr bwMode="auto">
            <a:xfrm>
              <a:off x="1387231" y="1987217"/>
              <a:ext cx="504586" cy="200657"/>
              <a:chOff x="825451" y="2761914"/>
              <a:chExt cx="504586" cy="200657"/>
            </a:xfrm>
          </p:grpSpPr>
          <p:sp>
            <p:nvSpPr>
              <p:cNvPr id="102" name="Retângulo de cantos arredondados 101"/>
              <p:cNvSpPr/>
              <p:nvPr/>
            </p:nvSpPr>
            <p:spPr>
              <a:xfrm>
                <a:off x="825451" y="2761914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03" name="Retângulo 102"/>
              <p:cNvSpPr/>
              <p:nvPr/>
            </p:nvSpPr>
            <p:spPr>
              <a:xfrm>
                <a:off x="831328" y="2767791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200" b="1" dirty="0"/>
                  <a:t>FEV</a:t>
                </a:r>
              </a:p>
            </p:txBody>
          </p:sp>
        </p:grpSp>
        <p:grpSp>
          <p:nvGrpSpPr>
            <p:cNvPr id="61471" name="Grupo 63"/>
            <p:cNvGrpSpPr>
              <a:grpSpLocks/>
            </p:cNvGrpSpPr>
            <p:nvPr/>
          </p:nvGrpSpPr>
          <p:grpSpPr bwMode="auto">
            <a:xfrm>
              <a:off x="2673446" y="1988840"/>
              <a:ext cx="504586" cy="200657"/>
              <a:chOff x="1520070" y="3230115"/>
              <a:chExt cx="504586" cy="200657"/>
            </a:xfrm>
          </p:grpSpPr>
          <p:sp>
            <p:nvSpPr>
              <p:cNvPr id="100" name="Retângulo de cantos arredondados 99"/>
              <p:cNvSpPr/>
              <p:nvPr/>
            </p:nvSpPr>
            <p:spPr>
              <a:xfrm>
                <a:off x="1520070" y="3230115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101" name="Retângulo 100"/>
              <p:cNvSpPr/>
              <p:nvPr/>
            </p:nvSpPr>
            <p:spPr>
              <a:xfrm>
                <a:off x="1525947" y="3235992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200" b="1" dirty="0"/>
                  <a:t>MAR</a:t>
                </a:r>
              </a:p>
            </p:txBody>
          </p:sp>
        </p:grpSp>
        <p:grpSp>
          <p:nvGrpSpPr>
            <p:cNvPr id="61472" name="Grupo 64"/>
            <p:cNvGrpSpPr>
              <a:grpSpLocks/>
            </p:cNvGrpSpPr>
            <p:nvPr/>
          </p:nvGrpSpPr>
          <p:grpSpPr bwMode="auto">
            <a:xfrm>
              <a:off x="4030444" y="1987217"/>
              <a:ext cx="504586" cy="200657"/>
              <a:chOff x="2909310" y="3230115"/>
              <a:chExt cx="504586" cy="200657"/>
            </a:xfrm>
          </p:grpSpPr>
          <p:sp>
            <p:nvSpPr>
              <p:cNvPr id="98" name="Retângulo de cantos arredondados 97"/>
              <p:cNvSpPr/>
              <p:nvPr/>
            </p:nvSpPr>
            <p:spPr>
              <a:xfrm>
                <a:off x="2909310" y="3230115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99" name="Retângulo 98"/>
              <p:cNvSpPr/>
              <p:nvPr/>
            </p:nvSpPr>
            <p:spPr>
              <a:xfrm>
                <a:off x="2915187" y="3235992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200" b="1" dirty="0"/>
                  <a:t>MAI</a:t>
                </a:r>
              </a:p>
            </p:txBody>
          </p:sp>
        </p:grpSp>
        <p:grpSp>
          <p:nvGrpSpPr>
            <p:cNvPr id="61473" name="Grupo 66"/>
            <p:cNvGrpSpPr>
              <a:grpSpLocks/>
            </p:cNvGrpSpPr>
            <p:nvPr/>
          </p:nvGrpSpPr>
          <p:grpSpPr bwMode="auto">
            <a:xfrm>
              <a:off x="5453191" y="1988840"/>
              <a:ext cx="504586" cy="200657"/>
              <a:chOff x="4298549" y="3230115"/>
              <a:chExt cx="504586" cy="200657"/>
            </a:xfrm>
          </p:grpSpPr>
          <p:sp>
            <p:nvSpPr>
              <p:cNvPr id="96" name="Retângulo de cantos arredondados 95"/>
              <p:cNvSpPr/>
              <p:nvPr/>
            </p:nvSpPr>
            <p:spPr>
              <a:xfrm>
                <a:off x="4298549" y="3230115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97" name="Retângulo 96"/>
              <p:cNvSpPr/>
              <p:nvPr/>
            </p:nvSpPr>
            <p:spPr>
              <a:xfrm>
                <a:off x="4304426" y="3235992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200" b="1" dirty="0"/>
                  <a:t>JUL</a:t>
                </a:r>
              </a:p>
            </p:txBody>
          </p:sp>
        </p:grpSp>
        <p:grpSp>
          <p:nvGrpSpPr>
            <p:cNvPr id="61474" name="Grupo 67"/>
            <p:cNvGrpSpPr>
              <a:grpSpLocks/>
            </p:cNvGrpSpPr>
            <p:nvPr/>
          </p:nvGrpSpPr>
          <p:grpSpPr bwMode="auto">
            <a:xfrm>
              <a:off x="6083638" y="1356135"/>
              <a:ext cx="504586" cy="200657"/>
              <a:chOff x="4993169" y="2761914"/>
              <a:chExt cx="504586" cy="200657"/>
            </a:xfrm>
          </p:grpSpPr>
          <p:sp>
            <p:nvSpPr>
              <p:cNvPr id="94" name="Retângulo de cantos arredondados 93"/>
              <p:cNvSpPr/>
              <p:nvPr/>
            </p:nvSpPr>
            <p:spPr>
              <a:xfrm>
                <a:off x="4993169" y="2761914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95" name="Retângulo 94"/>
              <p:cNvSpPr/>
              <p:nvPr/>
            </p:nvSpPr>
            <p:spPr>
              <a:xfrm>
                <a:off x="4999046" y="2767791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000" dirty="0"/>
                  <a:t>AGOSTO</a:t>
                </a:r>
              </a:p>
            </p:txBody>
          </p:sp>
        </p:grpSp>
        <p:grpSp>
          <p:nvGrpSpPr>
            <p:cNvPr id="61475" name="Grupo 68"/>
            <p:cNvGrpSpPr>
              <a:grpSpLocks/>
            </p:cNvGrpSpPr>
            <p:nvPr/>
          </p:nvGrpSpPr>
          <p:grpSpPr bwMode="auto">
            <a:xfrm>
              <a:off x="6772647" y="1994717"/>
              <a:ext cx="504586" cy="200657"/>
              <a:chOff x="5687789" y="3230115"/>
              <a:chExt cx="504586" cy="200657"/>
            </a:xfrm>
          </p:grpSpPr>
          <p:sp>
            <p:nvSpPr>
              <p:cNvPr id="92" name="Retângulo de cantos arredondados 91"/>
              <p:cNvSpPr/>
              <p:nvPr/>
            </p:nvSpPr>
            <p:spPr>
              <a:xfrm>
                <a:off x="5687789" y="3230115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93" name="Retângulo 92"/>
              <p:cNvSpPr/>
              <p:nvPr/>
            </p:nvSpPr>
            <p:spPr>
              <a:xfrm>
                <a:off x="5693666" y="3235992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200" b="1" dirty="0"/>
                  <a:t>SET</a:t>
                </a:r>
              </a:p>
            </p:txBody>
          </p:sp>
        </p:grpSp>
        <p:grpSp>
          <p:nvGrpSpPr>
            <p:cNvPr id="61476" name="Grupo 69"/>
            <p:cNvGrpSpPr>
              <a:grpSpLocks/>
            </p:cNvGrpSpPr>
            <p:nvPr/>
          </p:nvGrpSpPr>
          <p:grpSpPr bwMode="auto">
            <a:xfrm>
              <a:off x="7450051" y="1340768"/>
              <a:ext cx="504586" cy="200657"/>
              <a:chOff x="6382408" y="2761914"/>
              <a:chExt cx="504586" cy="200657"/>
            </a:xfrm>
          </p:grpSpPr>
          <p:sp>
            <p:nvSpPr>
              <p:cNvPr id="90" name="Retângulo de cantos arredondados 89"/>
              <p:cNvSpPr/>
              <p:nvPr/>
            </p:nvSpPr>
            <p:spPr>
              <a:xfrm>
                <a:off x="6382408" y="2761914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91" name="Retângulo 90"/>
              <p:cNvSpPr/>
              <p:nvPr/>
            </p:nvSpPr>
            <p:spPr>
              <a:xfrm>
                <a:off x="6388285" y="2767791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000" dirty="0"/>
                  <a:t>OUT</a:t>
                </a:r>
              </a:p>
            </p:txBody>
          </p:sp>
        </p:grpSp>
        <p:grpSp>
          <p:nvGrpSpPr>
            <p:cNvPr id="61477" name="Grupo 70"/>
            <p:cNvGrpSpPr>
              <a:grpSpLocks/>
            </p:cNvGrpSpPr>
            <p:nvPr/>
          </p:nvGrpSpPr>
          <p:grpSpPr bwMode="auto">
            <a:xfrm>
              <a:off x="7978628" y="2017497"/>
              <a:ext cx="504586" cy="200657"/>
              <a:chOff x="7077028" y="3230115"/>
              <a:chExt cx="504586" cy="200657"/>
            </a:xfrm>
          </p:grpSpPr>
          <p:sp>
            <p:nvSpPr>
              <p:cNvPr id="88" name="Retângulo de cantos arredondados 87"/>
              <p:cNvSpPr/>
              <p:nvPr/>
            </p:nvSpPr>
            <p:spPr>
              <a:xfrm>
                <a:off x="7077028" y="3230115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89" name="Retângulo 88"/>
              <p:cNvSpPr/>
              <p:nvPr/>
            </p:nvSpPr>
            <p:spPr>
              <a:xfrm>
                <a:off x="7082905" y="3235992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200" b="1" dirty="0"/>
                  <a:t>NOV</a:t>
                </a:r>
              </a:p>
            </p:txBody>
          </p:sp>
        </p:grpSp>
        <p:grpSp>
          <p:nvGrpSpPr>
            <p:cNvPr id="61478" name="Grupo 71"/>
            <p:cNvGrpSpPr>
              <a:grpSpLocks/>
            </p:cNvGrpSpPr>
            <p:nvPr/>
          </p:nvGrpSpPr>
          <p:grpSpPr bwMode="auto">
            <a:xfrm>
              <a:off x="8435116" y="1340768"/>
              <a:ext cx="504586" cy="200657"/>
              <a:chOff x="7771648" y="2761914"/>
              <a:chExt cx="504586" cy="200657"/>
            </a:xfrm>
          </p:grpSpPr>
          <p:sp>
            <p:nvSpPr>
              <p:cNvPr id="86" name="Retângulo de cantos arredondados 85"/>
              <p:cNvSpPr/>
              <p:nvPr/>
            </p:nvSpPr>
            <p:spPr>
              <a:xfrm>
                <a:off x="7771648" y="2761914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87" name="Retângulo 86"/>
              <p:cNvSpPr/>
              <p:nvPr/>
            </p:nvSpPr>
            <p:spPr>
              <a:xfrm>
                <a:off x="7777525" y="2767791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000" dirty="0"/>
                  <a:t>DEZ</a:t>
                </a:r>
              </a:p>
            </p:txBody>
          </p:sp>
        </p:grpSp>
        <p:grpSp>
          <p:nvGrpSpPr>
            <p:cNvPr id="61479" name="Grupo 72"/>
            <p:cNvGrpSpPr>
              <a:grpSpLocks/>
            </p:cNvGrpSpPr>
            <p:nvPr/>
          </p:nvGrpSpPr>
          <p:grpSpPr bwMode="auto">
            <a:xfrm>
              <a:off x="3484646" y="1340768"/>
              <a:ext cx="504586" cy="200657"/>
              <a:chOff x="2214690" y="2761914"/>
              <a:chExt cx="504586" cy="200657"/>
            </a:xfrm>
          </p:grpSpPr>
          <p:sp>
            <p:nvSpPr>
              <p:cNvPr id="84" name="Retângulo de cantos arredondados 83"/>
              <p:cNvSpPr/>
              <p:nvPr/>
            </p:nvSpPr>
            <p:spPr>
              <a:xfrm>
                <a:off x="2214690" y="2761914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85" name="Retângulo 84"/>
              <p:cNvSpPr/>
              <p:nvPr/>
            </p:nvSpPr>
            <p:spPr>
              <a:xfrm>
                <a:off x="2220567" y="2767791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000" dirty="0"/>
                  <a:t>ABRIL</a:t>
                </a:r>
              </a:p>
            </p:txBody>
          </p:sp>
        </p:grpSp>
        <p:grpSp>
          <p:nvGrpSpPr>
            <p:cNvPr id="61480" name="Grupo 73"/>
            <p:cNvGrpSpPr>
              <a:grpSpLocks/>
            </p:cNvGrpSpPr>
            <p:nvPr/>
          </p:nvGrpSpPr>
          <p:grpSpPr bwMode="auto">
            <a:xfrm>
              <a:off x="4715486" y="1340768"/>
              <a:ext cx="504586" cy="200657"/>
              <a:chOff x="3603930" y="2761914"/>
              <a:chExt cx="504586" cy="200657"/>
            </a:xfrm>
          </p:grpSpPr>
          <p:sp>
            <p:nvSpPr>
              <p:cNvPr id="82" name="Retângulo de cantos arredondados 81"/>
              <p:cNvSpPr/>
              <p:nvPr/>
            </p:nvSpPr>
            <p:spPr>
              <a:xfrm>
                <a:off x="3603930" y="2761914"/>
                <a:ext cx="504586" cy="200657"/>
              </a:xfrm>
              <a:prstGeom prst="roundRect">
                <a:avLst>
                  <a:gd name="adj" fmla="val 10000"/>
                </a:avLst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</p:sp>
          <p:sp>
            <p:nvSpPr>
              <p:cNvPr id="83" name="Retângulo 82"/>
              <p:cNvSpPr/>
              <p:nvPr/>
            </p:nvSpPr>
            <p:spPr>
              <a:xfrm>
                <a:off x="3609807" y="2767791"/>
                <a:ext cx="492832" cy="188903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19050" tIns="12700" rIns="19050" bIns="12700" spcCol="1270" anchor="ctr"/>
              <a:lstStyle/>
              <a:p>
                <a:pPr algn="ctr" defTabSz="444500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pt-BR" sz="1000" dirty="0"/>
                  <a:t>JUN</a:t>
                </a:r>
              </a:p>
            </p:txBody>
          </p:sp>
        </p:grpSp>
        <p:sp>
          <p:nvSpPr>
            <p:cNvPr id="75" name="Seta circular 74"/>
            <p:cNvSpPr/>
            <p:nvPr/>
          </p:nvSpPr>
          <p:spPr>
            <a:xfrm>
              <a:off x="1835654" y="1793185"/>
              <a:ext cx="920748" cy="649259"/>
            </a:xfrm>
            <a:prstGeom prst="circularArrow">
              <a:avLst>
                <a:gd name="adj1" fmla="val 2063"/>
                <a:gd name="adj2" fmla="val 247575"/>
                <a:gd name="adj3" fmla="val 19576914"/>
                <a:gd name="adj4" fmla="val 12575511"/>
                <a:gd name="adj5" fmla="val 6723"/>
              </a:avLst>
            </a:prstGeom>
            <a:ln w="12700">
              <a:solidFill>
                <a:schemeClr val="accent1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6" name="Forma 75"/>
            <p:cNvSpPr/>
            <p:nvPr/>
          </p:nvSpPr>
          <p:spPr>
            <a:xfrm>
              <a:off x="3202488" y="1556658"/>
              <a:ext cx="865186" cy="768316"/>
            </a:xfrm>
            <a:prstGeom prst="leftCircularArrow">
              <a:avLst>
                <a:gd name="adj1" fmla="val 2323"/>
                <a:gd name="adj2" fmla="val 280328"/>
                <a:gd name="adj3" fmla="val 2055839"/>
                <a:gd name="adj4" fmla="val 9024489"/>
                <a:gd name="adj5" fmla="val 2710"/>
              </a:avLst>
            </a:prstGeom>
            <a:ln w="12700">
              <a:solidFill>
                <a:schemeClr val="accent1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7" name="Seta circular 76"/>
            <p:cNvSpPr/>
            <p:nvPr/>
          </p:nvSpPr>
          <p:spPr>
            <a:xfrm>
              <a:off x="4529636" y="1864620"/>
              <a:ext cx="949323" cy="700056"/>
            </a:xfrm>
            <a:prstGeom prst="circularArrow">
              <a:avLst>
                <a:gd name="adj1" fmla="val 2063"/>
                <a:gd name="adj2" fmla="val 247575"/>
                <a:gd name="adj3" fmla="val 19576914"/>
                <a:gd name="adj4" fmla="val 12575511"/>
                <a:gd name="adj5" fmla="val 2407"/>
              </a:avLst>
            </a:prstGeom>
            <a:ln w="12700">
              <a:solidFill>
                <a:schemeClr val="accent1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Forma 77"/>
            <p:cNvSpPr/>
            <p:nvPr/>
          </p:nvSpPr>
          <p:spPr>
            <a:xfrm>
              <a:off x="5952033" y="1578882"/>
              <a:ext cx="865186" cy="768316"/>
            </a:xfrm>
            <a:prstGeom prst="leftCircularArrow">
              <a:avLst>
                <a:gd name="adj1" fmla="val 2323"/>
                <a:gd name="adj2" fmla="val 280328"/>
                <a:gd name="adj3" fmla="val 2055839"/>
                <a:gd name="adj4" fmla="val 9024489"/>
                <a:gd name="adj5" fmla="val 2710"/>
              </a:avLst>
            </a:prstGeom>
            <a:ln w="12700">
              <a:solidFill>
                <a:schemeClr val="accent1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0" name="Seta circular 79"/>
            <p:cNvSpPr/>
            <p:nvPr/>
          </p:nvSpPr>
          <p:spPr>
            <a:xfrm>
              <a:off x="7241080" y="1870970"/>
              <a:ext cx="922336" cy="649258"/>
            </a:xfrm>
            <a:prstGeom prst="circularArrow">
              <a:avLst>
                <a:gd name="adj1" fmla="val 2063"/>
                <a:gd name="adj2" fmla="val 247575"/>
                <a:gd name="adj3" fmla="val 19576914"/>
                <a:gd name="adj4" fmla="val 12575511"/>
                <a:gd name="adj5" fmla="val 2407"/>
              </a:avLst>
            </a:prstGeom>
            <a:ln w="12700">
              <a:solidFill>
                <a:schemeClr val="accent1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Forma 80"/>
            <p:cNvSpPr/>
            <p:nvPr/>
          </p:nvSpPr>
          <p:spPr>
            <a:xfrm>
              <a:off x="779968" y="1701114"/>
              <a:ext cx="768349" cy="647671"/>
            </a:xfrm>
            <a:prstGeom prst="leftCircularArrow">
              <a:avLst>
                <a:gd name="adj1" fmla="val 2323"/>
                <a:gd name="adj2" fmla="val 280328"/>
                <a:gd name="adj3" fmla="val 2055839"/>
                <a:gd name="adj4" fmla="val 9024489"/>
                <a:gd name="adj5" fmla="val 2710"/>
              </a:avLst>
            </a:prstGeom>
            <a:ln w="12700">
              <a:solidFill>
                <a:schemeClr val="accent1"/>
              </a:solidFill>
            </a:ln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3"/>
          <p:cNvSpPr>
            <a:spLocks noChangeArrowheads="1"/>
          </p:cNvSpPr>
          <p:nvPr/>
        </p:nvSpPr>
        <p:spPr bwMode="auto">
          <a:xfrm>
            <a:off x="71438" y="962025"/>
            <a:ext cx="9072562" cy="578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pt-BR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Constituição </a:t>
            </a:r>
            <a:r>
              <a:rPr lang="pt-BR" sz="24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cs typeface="Arial" charset="0"/>
              </a:rPr>
              <a:t>Federal – CF/1988:</a:t>
            </a:r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charset="0"/>
            </a:endParaRPr>
          </a:p>
          <a:p>
            <a:pPr marL="457200" indent="-457200" algn="ctr" eaLnBrk="0" hangingPunct="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pt-BR" sz="2400" b="1" dirty="0">
              <a:effectLst>
                <a:outerShdw blurRad="38100" dist="38100" dir="2700000" algn="tl">
                  <a:srgbClr val="C0C0C0"/>
                </a:outerShdw>
              </a:effectLst>
              <a:latin typeface="+mn-lt"/>
              <a:cs typeface="Arial" charset="0"/>
            </a:endParaRPr>
          </a:p>
          <a:p>
            <a:pPr marL="457200" indent="-457200" algn="just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u="sng" cap="small" dirty="0" smtClean="0">
                <a:latin typeface="+mn-lt"/>
                <a:cs typeface="Arial" charset="0"/>
              </a:rPr>
              <a:t>Artigo </a:t>
            </a:r>
            <a:r>
              <a:rPr lang="pt-BR" sz="2400" b="1" u="sng" cap="small" dirty="0">
                <a:latin typeface="+mn-lt"/>
                <a:cs typeface="Arial" charset="0"/>
              </a:rPr>
              <a:t>196:</a:t>
            </a:r>
            <a:r>
              <a:rPr lang="pt-BR" sz="2400" b="1" cap="small" dirty="0">
                <a:latin typeface="+mn-lt"/>
                <a:cs typeface="Arial" charset="0"/>
              </a:rPr>
              <a:t> Saúde como Direito de todos e Dever do Estado</a:t>
            </a:r>
          </a:p>
          <a:p>
            <a:pPr algn="ctr"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pt-BR" sz="2400" i="1" dirty="0">
                <a:latin typeface="+mn-lt"/>
                <a:cs typeface="Arial" charset="0"/>
              </a:rPr>
              <a:t>Direito à todos sem discriminação às ações de saúde em todos os níveis. O dever de prover pleno gozo desse direito é do poder público.</a:t>
            </a:r>
          </a:p>
          <a:p>
            <a:pPr marL="285750" indent="-285750" algn="just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pt-BR" sz="1400" i="1" dirty="0">
              <a:latin typeface="+mn-lt"/>
              <a:cs typeface="Arial" charset="0"/>
            </a:endParaRPr>
          </a:p>
          <a:p>
            <a:pPr marL="457200" indent="-457200" algn="just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u="sng" cap="small" dirty="0" smtClean="0">
                <a:latin typeface="+mn-lt"/>
                <a:cs typeface="Arial" charset="0"/>
              </a:rPr>
              <a:t>Artigo </a:t>
            </a:r>
            <a:r>
              <a:rPr lang="pt-BR" sz="2400" b="1" u="sng" cap="small" dirty="0">
                <a:latin typeface="+mn-lt"/>
                <a:cs typeface="Arial" charset="0"/>
              </a:rPr>
              <a:t>197</a:t>
            </a:r>
            <a:r>
              <a:rPr lang="pt-BR" sz="2400" cap="small" dirty="0">
                <a:latin typeface="+mn-lt"/>
                <a:cs typeface="Arial" charset="0"/>
              </a:rPr>
              <a:t>: </a:t>
            </a:r>
            <a:r>
              <a:rPr lang="pt-BR" sz="2400" b="1" cap="small" dirty="0">
                <a:latin typeface="+mn-lt"/>
                <a:cs typeface="Arial" charset="0"/>
              </a:rPr>
              <a:t>Define ações e serviços de saúde  como sendo de relevância pública </a:t>
            </a:r>
          </a:p>
          <a:p>
            <a:pPr marL="285750" indent="-285750" algn="just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pt-BR" sz="1400" cap="small" dirty="0">
              <a:latin typeface="+mn-lt"/>
              <a:cs typeface="Arial" charset="0"/>
            </a:endParaRPr>
          </a:p>
          <a:p>
            <a:pPr marL="457200" indent="-457200" algn="just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u="sng" cap="small" dirty="0" smtClean="0">
                <a:latin typeface="+mn-lt"/>
                <a:cs typeface="Arial" charset="0"/>
              </a:rPr>
              <a:t>Artigo </a:t>
            </a:r>
            <a:r>
              <a:rPr lang="pt-BR" sz="2400" b="1" u="sng" cap="small" dirty="0">
                <a:latin typeface="+mn-lt"/>
                <a:cs typeface="Arial" charset="0"/>
              </a:rPr>
              <a:t>198</a:t>
            </a:r>
            <a:r>
              <a:rPr lang="pt-BR" sz="2400" cap="small" dirty="0">
                <a:latin typeface="+mn-lt"/>
                <a:cs typeface="Arial" charset="0"/>
              </a:rPr>
              <a:t>: </a:t>
            </a:r>
            <a:r>
              <a:rPr lang="pt-BR" sz="2400" b="1" cap="small" dirty="0">
                <a:latin typeface="+mn-lt"/>
                <a:cs typeface="Arial" charset="0"/>
              </a:rPr>
              <a:t>Constitui o Sistema Único do Saúde – SUS </a:t>
            </a:r>
            <a:endParaRPr lang="pt-BR" sz="2400" cap="small" dirty="0">
              <a:latin typeface="+mn-lt"/>
              <a:cs typeface="Arial" charset="0"/>
            </a:endParaRPr>
          </a:p>
          <a:p>
            <a:pPr marL="457200" indent="-457200" algn="just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endParaRPr lang="pt-BR" sz="2400" cap="small" dirty="0">
              <a:latin typeface="+mn-lt"/>
              <a:cs typeface="Arial" charset="0"/>
            </a:endParaRPr>
          </a:p>
          <a:p>
            <a:pPr marL="457200" indent="-457200" algn="just" eaLnBrk="0" hangingPunct="0">
              <a:spcBef>
                <a:spcPts val="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pt-BR" sz="2400" b="1" u="sng" cap="small" dirty="0">
                <a:latin typeface="+mn-lt"/>
                <a:cs typeface="Arial" charset="0"/>
              </a:rPr>
              <a:t>Artigo 200</a:t>
            </a:r>
            <a:r>
              <a:rPr lang="pt-BR" sz="2400" cap="small" dirty="0">
                <a:latin typeface="+mn-lt"/>
                <a:cs typeface="Arial" charset="0"/>
              </a:rPr>
              <a:t>: </a:t>
            </a:r>
            <a:r>
              <a:rPr lang="pt-BR" sz="2400" b="1" cap="small" dirty="0">
                <a:latin typeface="+mn-lt"/>
                <a:cs typeface="Arial" charset="0"/>
              </a:rPr>
              <a:t>Dispõe sobre as competências do </a:t>
            </a:r>
            <a:r>
              <a:rPr lang="pt-BR" sz="2400" b="1" cap="small" dirty="0" smtClean="0">
                <a:latin typeface="+mn-lt"/>
                <a:cs typeface="Arial" charset="0"/>
              </a:rPr>
              <a:t>SUS</a:t>
            </a:r>
          </a:p>
          <a:p>
            <a:pPr algn="just" eaLnBrk="0" hangingPunct="0">
              <a:spcBef>
                <a:spcPts val="0"/>
              </a:spcBef>
              <a:spcAft>
                <a:spcPts val="600"/>
              </a:spcAft>
              <a:defRPr/>
            </a:pPr>
            <a:r>
              <a:rPr lang="pt-BR" sz="2400" dirty="0">
                <a:latin typeface="+mn-lt"/>
                <a:cs typeface="Arial" charset="0"/>
              </a:rPr>
              <a:t/>
            </a:r>
            <a:br>
              <a:rPr lang="pt-BR" sz="2400" dirty="0">
                <a:latin typeface="+mn-lt"/>
                <a:cs typeface="Arial" charset="0"/>
              </a:rPr>
            </a:br>
            <a:endParaRPr lang="pt-BR" sz="2400" dirty="0">
              <a:latin typeface="+mn-lt"/>
              <a:cs typeface="Arial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142875"/>
            <a:ext cx="88931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SISTEMA ÚNICO DE SAÚDE</a:t>
            </a:r>
            <a:endParaRPr lang="pt-BR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ítulo 1"/>
          <p:cNvSpPr txBox="1">
            <a:spLocks/>
          </p:cNvSpPr>
          <p:nvPr/>
        </p:nvSpPr>
        <p:spPr bwMode="auto">
          <a:xfrm>
            <a:off x="107950" y="4762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pt-BR" sz="4400">
                <a:latin typeface="Calibri" pitchFamily="34" charset="0"/>
              </a:rPr>
              <a:t>Obrigada!</a:t>
            </a:r>
          </a:p>
        </p:txBody>
      </p:sp>
      <p:sp>
        <p:nvSpPr>
          <p:cNvPr id="84995" name="Espaço Reservado para Conteúdo 2"/>
          <p:cNvSpPr txBox="1">
            <a:spLocks/>
          </p:cNvSpPr>
          <p:nvPr/>
        </p:nvSpPr>
        <p:spPr bwMode="auto">
          <a:xfrm>
            <a:off x="107950" y="1927225"/>
            <a:ext cx="8928100" cy="4741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20000"/>
              </a:spcBef>
              <a:buFont typeface="Arial" pitchFamily="34" charset="0"/>
              <a:buNone/>
            </a:pPr>
            <a:r>
              <a:rPr lang="pt-BR" sz="2400" dirty="0">
                <a:latin typeface="Calibri" pitchFamily="34" charset="0"/>
              </a:rPr>
              <a:t>Superintendência de </a:t>
            </a:r>
            <a:r>
              <a:rPr lang="pt-BR" sz="2400" dirty="0" smtClean="0">
                <a:latin typeface="Calibri" pitchFamily="34" charset="0"/>
              </a:rPr>
              <a:t>Planejamento</a:t>
            </a:r>
            <a:endParaRPr lang="pt-BR" sz="2400" dirty="0">
              <a:latin typeface="Calibri" pitchFamily="34" charset="0"/>
            </a:endParaRPr>
          </a:p>
          <a:p>
            <a:pPr lvl="1" algn="r">
              <a:spcBef>
                <a:spcPct val="20000"/>
              </a:spcBef>
              <a:buFont typeface="Arial" pitchFamily="34" charset="0"/>
              <a:buNone/>
            </a:pPr>
            <a:r>
              <a:rPr lang="pt-BR" sz="2400" dirty="0">
                <a:latin typeface="Calibri" pitchFamily="34" charset="0"/>
              </a:rPr>
              <a:t>Diretoria de Instrumentos de Planejamento para Gestão do </a:t>
            </a:r>
            <a:r>
              <a:rPr lang="pt-BR" sz="2400" dirty="0" smtClean="0">
                <a:latin typeface="Calibri" pitchFamily="34" charset="0"/>
              </a:rPr>
              <a:t>SUS</a:t>
            </a:r>
          </a:p>
          <a:p>
            <a:pPr lvl="1" algn="r">
              <a:spcBef>
                <a:spcPct val="20000"/>
              </a:spcBef>
              <a:buFont typeface="Arial" pitchFamily="34" charset="0"/>
              <a:buNone/>
            </a:pPr>
            <a:r>
              <a:rPr lang="pt-BR" sz="2400" dirty="0" smtClean="0">
                <a:latin typeface="Calibri" pitchFamily="34" charset="0"/>
              </a:rPr>
              <a:t>Diretoria do Escritório de Gerenciamento de Projetos</a:t>
            </a:r>
            <a:endParaRPr lang="pt-BR" sz="2400" dirty="0">
              <a:latin typeface="Calibri" pitchFamily="34" charset="0"/>
            </a:endParaRPr>
          </a:p>
          <a:p>
            <a:pPr lvl="3" algn="r">
              <a:spcBef>
                <a:spcPct val="20000"/>
              </a:spcBef>
              <a:buFont typeface="Arial" pitchFamily="34" charset="0"/>
              <a:buNone/>
            </a:pPr>
            <a:endParaRPr lang="pt-BR" sz="2000" dirty="0" smtClean="0">
              <a:latin typeface="Calibri" pitchFamily="34" charset="0"/>
            </a:endParaRPr>
          </a:p>
          <a:p>
            <a:pPr lvl="3" algn="r">
              <a:spcBef>
                <a:spcPct val="20000"/>
              </a:spcBef>
              <a:buFont typeface="Arial" pitchFamily="34" charset="0"/>
              <a:buNone/>
            </a:pPr>
            <a:r>
              <a:rPr lang="pt-BR" sz="2000" dirty="0" smtClean="0">
                <a:latin typeface="Calibri" pitchFamily="34" charset="0"/>
              </a:rPr>
              <a:t>Luiza </a:t>
            </a:r>
            <a:r>
              <a:rPr lang="pt-BR" sz="2000" dirty="0">
                <a:latin typeface="Calibri" pitchFamily="34" charset="0"/>
              </a:rPr>
              <a:t>Regina Dias </a:t>
            </a:r>
            <a:r>
              <a:rPr lang="pt-BR" sz="2000" dirty="0" err="1">
                <a:latin typeface="Calibri" pitchFamily="34" charset="0"/>
              </a:rPr>
              <a:t>Noleto</a:t>
            </a:r>
            <a:endParaRPr lang="pt-BR" sz="2000" dirty="0">
              <a:latin typeface="Calibri" pitchFamily="34" charset="0"/>
            </a:endParaRPr>
          </a:p>
          <a:p>
            <a:pPr lvl="3" algn="r">
              <a:spcBef>
                <a:spcPct val="20000"/>
              </a:spcBef>
              <a:buFont typeface="Arial" pitchFamily="34" charset="0"/>
              <a:buNone/>
            </a:pPr>
            <a:r>
              <a:rPr lang="pt-BR" sz="2000" dirty="0" err="1">
                <a:latin typeface="Calibri" pitchFamily="34" charset="0"/>
              </a:rPr>
              <a:t>Misia</a:t>
            </a:r>
            <a:r>
              <a:rPr lang="pt-BR" sz="2000" dirty="0">
                <a:latin typeface="Calibri" pitchFamily="34" charset="0"/>
              </a:rPr>
              <a:t> Saldanha  </a:t>
            </a:r>
            <a:r>
              <a:rPr lang="pt-BR" sz="2000" dirty="0" err="1" smtClean="0">
                <a:latin typeface="Calibri" pitchFamily="34" charset="0"/>
              </a:rPr>
              <a:t>Figueirêdo</a:t>
            </a:r>
            <a:endParaRPr lang="pt-BR" sz="2000" dirty="0">
              <a:latin typeface="Calibri" pitchFamily="34" charset="0"/>
            </a:endParaRPr>
          </a:p>
          <a:p>
            <a:pPr lvl="3" algn="r">
              <a:spcBef>
                <a:spcPct val="20000"/>
              </a:spcBef>
              <a:buFont typeface="Arial" pitchFamily="34" charset="0"/>
              <a:buNone/>
            </a:pPr>
            <a:r>
              <a:rPr lang="pt-BR" sz="2000" dirty="0" smtClean="0">
                <a:latin typeface="Calibri" pitchFamily="34" charset="0"/>
              </a:rPr>
              <a:t>Ana Maria </a:t>
            </a:r>
            <a:r>
              <a:rPr lang="pt-BR" sz="2000" dirty="0" err="1" smtClean="0">
                <a:latin typeface="Calibri" pitchFamily="34" charset="0"/>
              </a:rPr>
              <a:t>Kappes</a:t>
            </a:r>
            <a:endParaRPr lang="pt-BR" sz="2000" dirty="0" smtClean="0">
              <a:latin typeface="Calibri" pitchFamily="34" charset="0"/>
            </a:endParaRPr>
          </a:p>
          <a:p>
            <a:pPr lvl="3" algn="ctr">
              <a:spcBef>
                <a:spcPct val="20000"/>
              </a:spcBef>
              <a:buFont typeface="Arial" pitchFamily="34" charset="0"/>
              <a:buNone/>
            </a:pPr>
            <a:endParaRPr lang="pt-BR" sz="2000" dirty="0" smtClean="0">
              <a:latin typeface="Calibri" pitchFamily="34" charset="0"/>
            </a:endParaRPr>
          </a:p>
          <a:p>
            <a:pPr lvl="3" algn="ctr">
              <a:spcBef>
                <a:spcPct val="20000"/>
              </a:spcBef>
              <a:buFont typeface="Arial" pitchFamily="34" charset="0"/>
              <a:buNone/>
            </a:pPr>
            <a:r>
              <a:rPr lang="pt-BR" sz="2000" dirty="0" smtClean="0">
                <a:latin typeface="Calibri" pitchFamily="34" charset="0"/>
              </a:rPr>
              <a:t>(63) 3218 -3267/ 1737</a:t>
            </a:r>
          </a:p>
          <a:p>
            <a:pPr lvl="3" algn="ctr">
              <a:spcBef>
                <a:spcPct val="20000"/>
              </a:spcBef>
              <a:buFont typeface="Arial" pitchFamily="34" charset="0"/>
              <a:buNone/>
            </a:pPr>
            <a:r>
              <a:rPr lang="pt-BR" sz="2000" dirty="0" smtClean="0">
                <a:latin typeface="Calibri" pitchFamily="34" charset="0"/>
                <a:hlinkClick r:id="rId2"/>
              </a:rPr>
              <a:t>planejamento.saude.to@gmail.com</a:t>
            </a:r>
            <a:endParaRPr lang="pt-BR" sz="2000" dirty="0">
              <a:latin typeface="Calibri" pitchFamily="34" charset="0"/>
            </a:endParaRPr>
          </a:p>
          <a:p>
            <a:pPr lvl="3">
              <a:spcBef>
                <a:spcPct val="20000"/>
              </a:spcBef>
              <a:buFont typeface="Arial" pitchFamily="34" charset="0"/>
              <a:buNone/>
            </a:pPr>
            <a:endParaRPr lang="pt-BR" sz="20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ector reto 3"/>
          <p:cNvCxnSpPr/>
          <p:nvPr/>
        </p:nvCxnSpPr>
        <p:spPr>
          <a:xfrm>
            <a:off x="0" y="6759575"/>
            <a:ext cx="9144000" cy="1588"/>
          </a:xfrm>
          <a:prstGeom prst="line">
            <a:avLst/>
          </a:prstGeom>
          <a:ln w="63500">
            <a:solidFill>
              <a:srgbClr val="4A7EB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45381829"/>
              </p:ext>
            </p:extLst>
          </p:nvPr>
        </p:nvGraphicFramePr>
        <p:xfrm>
          <a:off x="136480" y="1196752"/>
          <a:ext cx="8929718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436" name="Grupo 9"/>
          <p:cNvGrpSpPr>
            <a:grpSpLocks/>
          </p:cNvGrpSpPr>
          <p:nvPr/>
        </p:nvGrpSpPr>
        <p:grpSpPr bwMode="auto">
          <a:xfrm>
            <a:off x="7000875" y="2492896"/>
            <a:ext cx="1890713" cy="1181100"/>
            <a:chOff x="3201919" y="1242932"/>
            <a:chExt cx="1174705" cy="824928"/>
          </a:xfrm>
        </p:grpSpPr>
        <p:sp>
          <p:nvSpPr>
            <p:cNvPr id="17" name="Retângulo de cantos arredondados 16"/>
            <p:cNvSpPr/>
            <p:nvPr/>
          </p:nvSpPr>
          <p:spPr>
            <a:xfrm>
              <a:off x="3201919" y="1369332"/>
              <a:ext cx="1153992" cy="698528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>
                <a:defRPr/>
              </a:pPr>
              <a:r>
                <a:rPr lang="pt-BR" b="1" dirty="0"/>
                <a:t>CNS – Conselho </a:t>
              </a:r>
              <a:r>
                <a:rPr lang="pt-BR" sz="2000" b="1" dirty="0"/>
                <a:t>Nacional</a:t>
              </a:r>
              <a:r>
                <a:rPr lang="pt-BR" b="1" dirty="0"/>
                <a:t> de Saúde</a:t>
              </a:r>
            </a:p>
            <a:p>
              <a:pPr algn="ctr">
                <a:defRPr/>
              </a:pPr>
              <a:endParaRPr lang="pt-BR" dirty="0"/>
            </a:p>
          </p:txBody>
        </p:sp>
        <p:sp>
          <p:nvSpPr>
            <p:cNvPr id="18" name="Retângulo 17"/>
            <p:cNvSpPr/>
            <p:nvPr/>
          </p:nvSpPr>
          <p:spPr>
            <a:xfrm>
              <a:off x="3269975" y="1242932"/>
              <a:ext cx="1106649" cy="75174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06680" tIns="80010" rIns="106680" bIns="80010" spcCol="1270" anchor="ctr"/>
            <a:lstStyle/>
            <a:p>
              <a:pPr algn="ctr" defTabSz="1866900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pt-BR" sz="4200"/>
            </a:p>
          </p:txBody>
        </p:sp>
      </p:grpSp>
      <p:sp>
        <p:nvSpPr>
          <p:cNvPr id="13" name="Retângulo de cantos arredondados 12"/>
          <p:cNvSpPr/>
          <p:nvPr/>
        </p:nvSpPr>
        <p:spPr>
          <a:xfrm>
            <a:off x="7000875" y="3933056"/>
            <a:ext cx="1857375" cy="92868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pt-BR" b="1" dirty="0"/>
              <a:t>CES – Conselho Estadual de Saúde</a:t>
            </a:r>
          </a:p>
          <a:p>
            <a:pPr algn="ctr">
              <a:defRPr/>
            </a:pPr>
            <a:endParaRPr lang="pt-BR" dirty="0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0" y="768350"/>
            <a:ext cx="8893175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20000"/>
              </a:spcBef>
              <a:defRPr/>
            </a:pPr>
            <a:r>
              <a:rPr lang="pt-BR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GOVERNANÇA NO SUS – GESTÃO COMPARTILHADA</a:t>
            </a:r>
            <a:endParaRPr lang="pt-BR" b="1" i="1" dirty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20" name="Retângulo de cantos arredondados 19"/>
          <p:cNvSpPr/>
          <p:nvPr/>
        </p:nvSpPr>
        <p:spPr>
          <a:xfrm>
            <a:off x="7000875" y="5085184"/>
            <a:ext cx="1857375" cy="928687"/>
          </a:xfrm>
          <a:prstGeom prst="roundRect">
            <a:avLst>
              <a:gd name="adj" fmla="val 10000"/>
            </a:avLst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pt-BR" b="1" dirty="0"/>
              <a:t>CMS – Conselho Municipal de Saúde</a:t>
            </a:r>
          </a:p>
          <a:p>
            <a:pPr algn="ctr">
              <a:defRPr/>
            </a:pP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8" descr="http://images.slideplayer.com.br/7/1724537/slides/slide_2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/>
          </a:p>
        </p:txBody>
      </p:sp>
      <p:pic>
        <p:nvPicPr>
          <p:cNvPr id="15363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1124744"/>
            <a:ext cx="9102725" cy="5111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-6350" y="764704"/>
            <a:ext cx="910907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2"/>
                </a:solidFill>
                <a:latin typeface="Arial" pitchFamily="34" charset="0"/>
              </a:defRPr>
            </a:lvl1pPr>
            <a:lvl2pPr marL="742950" indent="-285750">
              <a:defRPr sz="1200">
                <a:solidFill>
                  <a:schemeClr val="tx2"/>
                </a:solidFill>
                <a:latin typeface="Arial" pitchFamily="34" charset="0"/>
              </a:defRPr>
            </a:lvl2pPr>
            <a:lvl3pPr marL="1143000" indent="-228600">
              <a:defRPr sz="1200">
                <a:solidFill>
                  <a:schemeClr val="tx2"/>
                </a:solidFill>
                <a:latin typeface="Arial" pitchFamily="34" charset="0"/>
              </a:defRPr>
            </a:lvl3pPr>
            <a:lvl4pPr marL="1600200" indent="-228600">
              <a:defRPr sz="1200">
                <a:solidFill>
                  <a:schemeClr val="tx2"/>
                </a:solidFill>
                <a:latin typeface="Arial" pitchFamily="34" charset="0"/>
              </a:defRPr>
            </a:lvl4pPr>
            <a:lvl5pPr marL="2057400" indent="-228600">
              <a:defRPr sz="1200">
                <a:solidFill>
                  <a:schemeClr val="tx2"/>
                </a:solidFill>
                <a:latin typeface="Arial" pitchFamily="34" charset="0"/>
              </a:defRPr>
            </a:lvl5pPr>
            <a:lvl6pPr marL="25146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itchFamily="34" charset="0"/>
              </a:defRPr>
            </a:lvl6pPr>
            <a:lvl7pPr marL="29718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itchFamily="34" charset="0"/>
              </a:defRPr>
            </a:lvl7pPr>
            <a:lvl8pPr marL="34290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itchFamily="34" charset="0"/>
              </a:defRPr>
            </a:lvl8pPr>
            <a:lvl9pPr marL="3886200" indent="-228600" algn="ctr" eaLnBrk="0" fontAlgn="base" hangingPunct="0">
              <a:spcBef>
                <a:spcPct val="5000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>
              <a:spcBef>
                <a:spcPct val="20000"/>
              </a:spcBef>
              <a:defRPr/>
            </a:pPr>
            <a:r>
              <a:rPr lang="pt-BR" sz="2000" b="1" dirty="0" smtClean="0">
                <a:solidFill>
                  <a:srgbClr val="000000"/>
                </a:solidFill>
                <a:latin typeface="+mn-lt"/>
                <a:ea typeface="Times New Roman" pitchFamily="18" charset="0"/>
                <a:cs typeface="Arial" pitchFamily="34" charset="0"/>
              </a:rPr>
              <a:t>Pressupostos ou Processo de Gestão definidos em 4 Funções Essenciais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23850" y="836613"/>
            <a:ext cx="8351838" cy="6477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POR QUE PLANEJAMENTO?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79388" y="1773238"/>
            <a:ext cx="8604250" cy="4895850"/>
          </a:xfrm>
          <a:prstGeom prst="rect">
            <a:avLst/>
          </a:prstGeom>
        </p:spPr>
        <p:txBody>
          <a:bodyPr/>
          <a:lstStyle/>
          <a:p>
            <a:pPr indent="17463" algn="just" fontAlgn="auto">
              <a:lnSpc>
                <a:spcPct val="150000"/>
              </a:lnSpc>
              <a:spcBef>
                <a:spcPts val="18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3200" i="1" dirty="0">
                <a:latin typeface="+mn-lt"/>
              </a:rPr>
              <a:t>“Planejar consiste, basicamente, em decidir com antecedência o que será feito para mudar condições insatisfatórias no presente ou evitar que condições adequadas venham a deteriorar-se no futuro”</a:t>
            </a:r>
            <a:r>
              <a:rPr lang="pt-BR" sz="3200" dirty="0">
                <a:latin typeface="+mn-lt"/>
              </a:rPr>
              <a:t> (CHORNY, 1998). </a:t>
            </a:r>
          </a:p>
          <a:p>
            <a:pPr indent="17463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3200" dirty="0">
              <a:latin typeface="+mn-lt"/>
            </a:endParaRPr>
          </a:p>
          <a:p>
            <a:pPr indent="17463" algn="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pt-BR" sz="2000" dirty="0">
                <a:latin typeface="+mn-lt"/>
              </a:rPr>
              <a:t>Brasil. MS. Caderno 2 do PlanejaSUS, 2009.</a:t>
            </a:r>
          </a:p>
          <a:p>
            <a:pPr indent="17463" algn="r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3200" dirty="0">
              <a:latin typeface="+mn-lt"/>
            </a:endParaRPr>
          </a:p>
          <a:p>
            <a:pPr indent="17463" algn="r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3200" dirty="0">
              <a:latin typeface="+mn-lt"/>
            </a:endParaRPr>
          </a:p>
          <a:p>
            <a:pPr indent="17463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3200" dirty="0">
              <a:latin typeface="+mn-lt"/>
            </a:endParaRPr>
          </a:p>
          <a:p>
            <a:pPr indent="17463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32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323850" y="836613"/>
            <a:ext cx="8351838" cy="6477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POR QUE PLANEJAMENTO?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95250" y="1989138"/>
            <a:ext cx="8893175" cy="4103687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defRPr/>
            </a:pPr>
            <a:r>
              <a:rPr lang="pt-BR" sz="3200" b="1" i="1" dirty="0">
                <a:latin typeface="+mn-lt"/>
              </a:rPr>
              <a:t>PLANEJAR</a:t>
            </a:r>
            <a:r>
              <a:rPr lang="pt-BR" sz="3200" i="1" dirty="0">
                <a:latin typeface="+mn-lt"/>
              </a:rPr>
              <a:t> é estabelecer ações/serviços públicos, a partir de </a:t>
            </a:r>
            <a:r>
              <a:rPr lang="pt-BR" sz="3200" b="1" i="1" dirty="0">
                <a:latin typeface="+mn-lt"/>
              </a:rPr>
              <a:t>políticas públicas </a:t>
            </a:r>
            <a:r>
              <a:rPr lang="pt-BR" sz="3200" i="1" dirty="0">
                <a:latin typeface="+mn-lt"/>
              </a:rPr>
              <a:t>pré-definidas, dimensionando os recursos físicos, humanos e financeiros para atingir </a:t>
            </a:r>
            <a:r>
              <a:rPr lang="pt-BR" sz="3200" b="1" i="1" dirty="0">
                <a:latin typeface="+mn-lt"/>
              </a:rPr>
              <a:t>objetivos e metas </a:t>
            </a:r>
            <a:r>
              <a:rPr lang="pt-BR" sz="3200" i="1" dirty="0">
                <a:latin typeface="+mn-lt"/>
              </a:rPr>
              <a:t>em determinado horizonte de tempo.</a:t>
            </a:r>
          </a:p>
          <a:p>
            <a:pPr indent="17463" algn="just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dirty="0">
              <a:latin typeface="+mn-lt"/>
            </a:endParaRPr>
          </a:p>
          <a:p>
            <a:pPr indent="17463" algn="r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1400" dirty="0">
              <a:latin typeface="+mn-lt"/>
            </a:endParaRPr>
          </a:p>
          <a:p>
            <a:pPr indent="17463" algn="r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1400" dirty="0">
              <a:latin typeface="+mn-lt"/>
            </a:endParaRPr>
          </a:p>
          <a:p>
            <a:pPr indent="17463" algn="r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pt-BR" sz="1400" dirty="0">
              <a:latin typeface="+mn-lt"/>
            </a:endParaRPr>
          </a:p>
          <a:p>
            <a:pPr indent="17463" algn="just" fontAlgn="auto">
              <a:spcBef>
                <a:spcPct val="2000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endParaRPr lang="pt-BR" sz="1400" dirty="0">
              <a:latin typeface="+mn-lt"/>
            </a:endParaRPr>
          </a:p>
          <a:p>
            <a:pPr indent="17463" algn="just" fontAlgn="auto">
              <a:spcBef>
                <a:spcPct val="20000"/>
              </a:spcBef>
              <a:spcAft>
                <a:spcPts val="0"/>
              </a:spcAft>
              <a:defRPr/>
            </a:pPr>
            <a:endParaRPr lang="pt-BR" sz="2400" b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2"/>
          <p:cNvSpPr txBox="1">
            <a:spLocks noChangeArrowheads="1"/>
          </p:cNvSpPr>
          <p:nvPr/>
        </p:nvSpPr>
        <p:spPr bwMode="auto">
          <a:xfrm>
            <a:off x="323851" y="1052736"/>
            <a:ext cx="8424614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Clr>
                <a:srgbClr val="C00000"/>
              </a:buClr>
              <a:defRPr/>
            </a:pPr>
            <a:endParaRPr lang="pt-BR" sz="1500" dirty="0">
              <a:latin typeface="+mn-lt"/>
            </a:endParaRPr>
          </a:p>
          <a:p>
            <a:pPr algn="ctr">
              <a:buClr>
                <a:srgbClr val="C00000"/>
              </a:buClr>
              <a:defRPr/>
            </a:pPr>
            <a:endParaRPr lang="pt-BR" sz="3000" b="1" dirty="0">
              <a:latin typeface="+mn-lt"/>
            </a:endParaRPr>
          </a:p>
          <a:p>
            <a:pPr algn="ctr">
              <a:buClr>
                <a:srgbClr val="C00000"/>
              </a:buClr>
              <a:defRPr/>
            </a:pPr>
            <a:r>
              <a:rPr lang="pt-BR" sz="3000" b="1" dirty="0" smtClean="0">
                <a:latin typeface="+mn-lt"/>
              </a:rPr>
              <a:t>No </a:t>
            </a:r>
            <a:r>
              <a:rPr lang="pt-BR" sz="3000" b="1" dirty="0">
                <a:latin typeface="+mn-lt"/>
              </a:rPr>
              <a:t>ano inicial da gestão os entes federados devem elaborar o Plano de Saúde (PS) para o quadriênio que se inicia no segundo ano da gestão</a:t>
            </a:r>
            <a:r>
              <a:rPr lang="pt-BR" sz="3000" b="1" dirty="0" smtClean="0">
                <a:latin typeface="+mn-lt"/>
              </a:rPr>
              <a:t>.</a:t>
            </a:r>
          </a:p>
          <a:p>
            <a:pPr algn="ctr">
              <a:buClr>
                <a:srgbClr val="C00000"/>
              </a:buClr>
              <a:defRPr/>
            </a:pPr>
            <a:endParaRPr lang="pt-BR" sz="3000" b="1" dirty="0" smtClean="0">
              <a:latin typeface="+mn-lt"/>
            </a:endParaRPr>
          </a:p>
          <a:p>
            <a:pPr algn="ctr">
              <a:buClr>
                <a:srgbClr val="C00000"/>
              </a:buClr>
              <a:defRPr/>
            </a:pPr>
            <a:r>
              <a:rPr lang="pt-BR" sz="3000" b="1" dirty="0" smtClean="0">
                <a:latin typeface="+mn-lt"/>
              </a:rPr>
              <a:t>PMS </a:t>
            </a:r>
            <a:r>
              <a:rPr lang="pt-BR" sz="3000" b="1" dirty="0" smtClean="0">
                <a:latin typeface="+mn-lt"/>
              </a:rPr>
              <a:t>- </a:t>
            </a:r>
            <a:r>
              <a:rPr lang="pt-BR" sz="3000" b="1" dirty="0" smtClean="0">
                <a:latin typeface="+mn-lt"/>
              </a:rPr>
              <a:t>2018-2021</a:t>
            </a:r>
          </a:p>
          <a:p>
            <a:pPr algn="ctr">
              <a:buClr>
                <a:srgbClr val="C00000"/>
              </a:buClr>
              <a:defRPr/>
            </a:pPr>
            <a:endParaRPr lang="pt-BR" sz="3000" b="1" dirty="0" smtClean="0">
              <a:latin typeface="+mn-lt"/>
            </a:endParaRPr>
          </a:p>
          <a:p>
            <a:pPr algn="ctr"/>
            <a:r>
              <a:rPr lang="pt-BR" sz="2400" b="1" dirty="0"/>
              <a:t>PORTARIA Nº 2.135, DE 25 DE SETEMBRO DE 2013</a:t>
            </a:r>
            <a:endParaRPr lang="pt-BR" sz="2400" dirty="0"/>
          </a:p>
          <a:p>
            <a:pPr algn="ctr"/>
            <a:r>
              <a:rPr lang="pt-BR" sz="2400" b="1" dirty="0"/>
              <a:t>Estabelece diretrizes para o processo de planejamento no âmbito do Sistema Único de Saúde (SUS).</a:t>
            </a:r>
            <a:endParaRPr lang="pt-BR" sz="2400" dirty="0"/>
          </a:p>
          <a:p>
            <a:pPr algn="ctr">
              <a:buClr>
                <a:srgbClr val="C00000"/>
              </a:buClr>
              <a:defRPr/>
            </a:pPr>
            <a:endParaRPr lang="pt-BR" sz="3000" b="1" dirty="0">
              <a:latin typeface="+mn-lt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23850" y="188640"/>
            <a:ext cx="8351838" cy="6477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BR" sz="32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rPr>
              <a:t>POR QUE PLANEJAMENTO?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6000"/>
                            </p:stCondLst>
                            <p:childTnLst>
                              <p:par>
                                <p:cTn id="5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ço Reservado para Conteúdo 2"/>
          <p:cNvSpPr txBox="1">
            <a:spLocks/>
          </p:cNvSpPr>
          <p:nvPr/>
        </p:nvSpPr>
        <p:spPr bwMode="auto">
          <a:xfrm>
            <a:off x="34925" y="792187"/>
            <a:ext cx="9037638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just">
              <a:lnSpc>
                <a:spcPct val="80000"/>
              </a:lnSpc>
              <a:spcBef>
                <a:spcPct val="20000"/>
              </a:spcBef>
              <a:defRPr/>
            </a:pPr>
            <a:r>
              <a:rPr lang="pt-BR" sz="2400" b="1" dirty="0" smtClean="0">
                <a:latin typeface="Calibri" pitchFamily="34" charset="0"/>
              </a:rPr>
              <a:t>INSTRUMENTOS DE GESTÃO DO SUS – Planejamento do SUS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pt-BR" sz="2400" b="1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pt-BR" sz="2400" dirty="0" smtClean="0">
                <a:latin typeface="Calibri" pitchFamily="34" charset="0"/>
              </a:rPr>
              <a:t>Plano Municipal de Saúde (PMS)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pt-BR" sz="2400" dirty="0" smtClean="0">
                <a:latin typeface="Calibri" pitchFamily="34" charset="0"/>
              </a:rPr>
              <a:t>Programação Anual de Saúde (PAS)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pt-BR" sz="2400" dirty="0" smtClean="0">
                <a:latin typeface="Calibri" pitchFamily="34" charset="0"/>
              </a:rPr>
              <a:t>Relatório Detalhado do Quadrimestre Anterior (RDQA)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Font typeface="Wingdings" pitchFamily="2" charset="2"/>
              <a:buChar char="Ø"/>
              <a:defRPr/>
            </a:pPr>
            <a:r>
              <a:rPr lang="pt-BR" sz="2400" dirty="0" smtClean="0">
                <a:latin typeface="Calibri" pitchFamily="34" charset="0"/>
              </a:rPr>
              <a:t>Relatório Anual de Gestão (RAG)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None/>
              <a:defRPr/>
            </a:pPr>
            <a:endParaRPr lang="pt-BR" b="1" dirty="0" smtClean="0">
              <a:latin typeface="Calibri" pitchFamily="34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None/>
              <a:defRPr/>
            </a:pPr>
            <a:r>
              <a:rPr lang="pt-BR" sz="20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			</a:t>
            </a:r>
            <a:r>
              <a:rPr lang="pt-BR" sz="2400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Integrados aos</a:t>
            </a:r>
            <a:endParaRPr lang="pt-BR" sz="2400" b="1" i="1" dirty="0" smtClean="0">
              <a:latin typeface="Calibri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None/>
              <a:defRPr/>
            </a:pPr>
            <a:endParaRPr lang="pt-BR" sz="2000" b="1" i="1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None/>
              <a:defRPr/>
            </a:pPr>
            <a:endParaRPr lang="pt-BR" sz="2000" b="1" i="1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None/>
              <a:defRPr/>
            </a:pPr>
            <a:r>
              <a:rPr lang="pt-BR" sz="2400" b="1" dirty="0" smtClean="0">
                <a:latin typeface="Calibri" pitchFamily="34" charset="0"/>
              </a:rPr>
              <a:t>INSTRUMENTOS DE GESTÃO ORÇAMENTÁRIA – </a:t>
            </a:r>
            <a:r>
              <a:rPr lang="pt-BR" sz="1900" b="1" dirty="0" smtClean="0">
                <a:latin typeface="Calibri" pitchFamily="34" charset="0"/>
              </a:rPr>
              <a:t>Planejamento Orçamentário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Char char="Ø"/>
              <a:defRPr/>
            </a:pPr>
            <a:endParaRPr lang="pt-BR" sz="2400" dirty="0" smtClean="0">
              <a:latin typeface="Calibri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Char char="Ø"/>
              <a:defRPr/>
            </a:pPr>
            <a:r>
              <a:rPr lang="pt-BR" sz="2400" dirty="0" smtClean="0">
                <a:latin typeface="Calibri" pitchFamily="34" charset="0"/>
              </a:rPr>
              <a:t>Plano Plurianual (PPA)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Char char="Ø"/>
              <a:defRPr/>
            </a:pPr>
            <a:r>
              <a:rPr lang="pt-BR" sz="2400" dirty="0" smtClean="0">
                <a:latin typeface="Calibri" pitchFamily="34" charset="0"/>
              </a:rPr>
              <a:t>Lei de Diretrizes Orçamentárias (LDO)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rgbClr val="000000"/>
              </a:buClr>
              <a:buSzPct val="60000"/>
              <a:buFont typeface="Wingdings" pitchFamily="2" charset="2"/>
              <a:buChar char="Ø"/>
              <a:defRPr/>
            </a:pPr>
            <a:r>
              <a:rPr lang="pt-BR" sz="2400" dirty="0" smtClean="0">
                <a:latin typeface="Calibri" pitchFamily="34" charset="0"/>
              </a:rPr>
              <a:t>Lei Orçamentária Anual (LOA)</a:t>
            </a:r>
          </a:p>
          <a:p>
            <a:pPr marL="0" indent="0">
              <a:spcBef>
                <a:spcPct val="20000"/>
              </a:spcBef>
              <a:defRPr/>
            </a:pPr>
            <a:endParaRPr lang="pt-BR" sz="3200" dirty="0" smtClean="0">
              <a:latin typeface="Calibri" pitchFamily="34" charset="0"/>
            </a:endParaRPr>
          </a:p>
        </p:txBody>
      </p:sp>
      <p:sp>
        <p:nvSpPr>
          <p:cNvPr id="26627" name="Retângulo 1"/>
          <p:cNvSpPr>
            <a:spLocks noChangeArrowheads="1"/>
          </p:cNvSpPr>
          <p:nvPr/>
        </p:nvSpPr>
        <p:spPr bwMode="auto">
          <a:xfrm>
            <a:off x="1439863" y="44450"/>
            <a:ext cx="52927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pt-BR" sz="2000" b="1" dirty="0">
              <a:latin typeface="Calibri" pitchFamily="34" charset="0"/>
            </a:endParaRPr>
          </a:p>
        </p:txBody>
      </p:sp>
      <p:sp>
        <p:nvSpPr>
          <p:cNvPr id="4" name="Seta para baixo 3"/>
          <p:cNvSpPr/>
          <p:nvPr/>
        </p:nvSpPr>
        <p:spPr>
          <a:xfrm>
            <a:off x="2905074" y="3680619"/>
            <a:ext cx="252413" cy="46846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ço Reservado para Conteúdo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001845908"/>
              </p:ext>
            </p:extLst>
          </p:nvPr>
        </p:nvGraphicFramePr>
        <p:xfrm>
          <a:off x="539552" y="0"/>
          <a:ext cx="3888432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5683807"/>
              </p:ext>
            </p:extLst>
          </p:nvPr>
        </p:nvGraphicFramePr>
        <p:xfrm>
          <a:off x="4860032" y="0"/>
          <a:ext cx="4283968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35496" y="44624"/>
            <a:ext cx="485518" cy="6696744"/>
          </a:xfrm>
          <a:prstGeom prst="rect">
            <a:avLst/>
          </a:prstGeom>
          <a:solidFill>
            <a:schemeClr val="bg1"/>
          </a:solidFill>
        </p:spPr>
        <p:txBody>
          <a:bodyPr vert="wordArtVert" wrap="square" rtlCol="0">
            <a:spAutoFit/>
          </a:bodyPr>
          <a:lstStyle/>
          <a:p>
            <a:pPr algn="ctr"/>
            <a:r>
              <a:rPr lang="pt-BR" dirty="0" smtClean="0"/>
              <a:t>GESTÃO DO SUS</a:t>
            </a:r>
            <a:endParaRPr lang="pt-BR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446522" y="44624"/>
            <a:ext cx="418641" cy="6849144"/>
          </a:xfrm>
          <a:prstGeom prst="rect">
            <a:avLst/>
          </a:prstGeom>
          <a:solidFill>
            <a:schemeClr val="bg1"/>
          </a:solidFill>
        </p:spPr>
        <p:txBody>
          <a:bodyPr vert="wordArtVert" wrap="square" rtlCol="0">
            <a:spAutoFit/>
          </a:bodyPr>
          <a:lstStyle/>
          <a:p>
            <a:pPr algn="ctr"/>
            <a:r>
              <a:rPr lang="pt-BR" sz="1400" dirty="0" smtClean="0"/>
              <a:t>PLANEJAMENTO GOVERNAMENTAL</a:t>
            </a:r>
            <a:endParaRPr lang="pt-B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6054</TotalTime>
  <Words>1078</Words>
  <Application>Microsoft Office PowerPoint</Application>
  <PresentationFormat>Apresentação na tela (4:3)</PresentationFormat>
  <Paragraphs>198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20</vt:i4>
      </vt:variant>
    </vt:vector>
  </HeadingPairs>
  <TitlesOfParts>
    <vt:vector size="21" baseType="lpstr">
      <vt:lpstr>Tema do Office</vt:lpstr>
      <vt:lpstr>Compatibilização dos Instrumentos de Planejamento para Gestão do SUS com os Instrumentos de Planejamento Governamental Geral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PES – PPA – PAS - LOA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AcolheSUS 2017 - Planejamento</dc:title>
  <dc:creator>Ana Maria Kappes</dc:creator>
  <cp:lastModifiedBy>Ana Maria Kappes</cp:lastModifiedBy>
  <cp:revision>442</cp:revision>
  <dcterms:created xsi:type="dcterms:W3CDTF">2012-03-21T20:30:51Z</dcterms:created>
  <dcterms:modified xsi:type="dcterms:W3CDTF">2017-02-20T14:10:31Z</dcterms:modified>
</cp:coreProperties>
</file>