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8175145-C212-436F-B4BA-8D943DF8D28A}" type="datetimeFigureOut">
              <a:rPr lang="pt-BR" smtClean="0"/>
              <a:pPr/>
              <a:t>15/03/2017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3C29B3B-12A8-47D2-AA22-853BFC94CD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5145-C212-436F-B4BA-8D943DF8D28A}" type="datetimeFigureOut">
              <a:rPr lang="pt-BR" smtClean="0"/>
              <a:pPr/>
              <a:t>15/03/2017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9B3B-12A8-47D2-AA22-853BFC94CD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5145-C212-436F-B4BA-8D943DF8D28A}" type="datetimeFigureOut">
              <a:rPr lang="pt-BR" smtClean="0"/>
              <a:pPr/>
              <a:t>15/03/2017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9B3B-12A8-47D2-AA22-853BFC94CD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5145-C212-436F-B4BA-8D943DF8D28A}" type="datetimeFigureOut">
              <a:rPr lang="pt-BR" smtClean="0"/>
              <a:pPr/>
              <a:t>15/03/2017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9B3B-12A8-47D2-AA22-853BFC94CD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5145-C212-436F-B4BA-8D943DF8D28A}" type="datetimeFigureOut">
              <a:rPr lang="pt-BR" smtClean="0"/>
              <a:pPr/>
              <a:t>15/03/2017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9B3B-12A8-47D2-AA22-853BFC94CD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5145-C212-436F-B4BA-8D943DF8D28A}" type="datetimeFigureOut">
              <a:rPr lang="pt-BR" smtClean="0"/>
              <a:pPr/>
              <a:t>15/03/2017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9B3B-12A8-47D2-AA22-853BFC94CD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175145-C212-436F-B4BA-8D943DF8D28A}" type="datetimeFigureOut">
              <a:rPr lang="pt-BR" smtClean="0"/>
              <a:pPr/>
              <a:t>15/03/2017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3C29B3B-12A8-47D2-AA22-853BFC94CD1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8175145-C212-436F-B4BA-8D943DF8D28A}" type="datetimeFigureOut">
              <a:rPr lang="pt-BR" smtClean="0"/>
              <a:pPr/>
              <a:t>15/03/2017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3C29B3B-12A8-47D2-AA22-853BFC94CD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5145-C212-436F-B4BA-8D943DF8D28A}" type="datetimeFigureOut">
              <a:rPr lang="pt-BR" smtClean="0"/>
              <a:pPr/>
              <a:t>15/03/2017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9B3B-12A8-47D2-AA22-853BFC94CD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5145-C212-436F-B4BA-8D943DF8D28A}" type="datetimeFigureOut">
              <a:rPr lang="pt-BR" smtClean="0"/>
              <a:pPr/>
              <a:t>15/03/2017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9B3B-12A8-47D2-AA22-853BFC94CD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5145-C212-436F-B4BA-8D943DF8D28A}" type="datetimeFigureOut">
              <a:rPr lang="pt-BR" smtClean="0"/>
              <a:pPr/>
              <a:t>15/03/2017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9B3B-12A8-47D2-AA22-853BFC94CD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8175145-C212-436F-B4BA-8D943DF8D28A}" type="datetimeFigureOut">
              <a:rPr lang="pt-BR" smtClean="0"/>
              <a:pPr/>
              <a:t>15/03/2017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3C29B3B-12A8-47D2-AA22-853BFC94CD1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gs.setas.to.gov.b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24608" y="1916832"/>
            <a:ext cx="8388425" cy="1512168"/>
          </a:xfrm>
        </p:spPr>
        <p:txBody>
          <a:bodyPr>
            <a:normAutofit fontScale="90000"/>
          </a:bodyPr>
          <a:lstStyle/>
          <a:p>
            <a:pPr algn="just"/>
            <a:r>
              <a:rPr lang="pt-BR" sz="5000" b="1" dirty="0" smtClean="0"/>
              <a:t>Sistema de Gerenciamento de Inscrições (SGI)</a:t>
            </a:r>
            <a:endParaRPr lang="pt-BR" sz="5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Gerência de Tecnologia da Informação</a:t>
            </a:r>
            <a:endParaRPr lang="pt-BR" dirty="0"/>
          </a:p>
        </p:txBody>
      </p:sp>
      <p:pic>
        <p:nvPicPr>
          <p:cNvPr id="1026" name="Picture 2" descr="http://sgs.setas.to.gov.br/imagens/imagem_tes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608" y="116632"/>
            <a:ext cx="780783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745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Contato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 smtClean="0"/>
              <a:t>GERÊNCIA </a:t>
            </a:r>
            <a:r>
              <a:rPr lang="pt-BR" b="1" dirty="0"/>
              <a:t>DE TECNOLOGIA DA </a:t>
            </a:r>
            <a:r>
              <a:rPr lang="pt-BR" b="1" dirty="0" smtClean="0"/>
              <a:t>INFORMAÇÃO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>Telefone: (63) 3218-1951</a:t>
            </a:r>
          </a:p>
          <a:p>
            <a:pPr marL="0" indent="0">
              <a:buNone/>
            </a:pPr>
            <a:endParaRPr lang="pt-BR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t-BR" b="1" dirty="0" smtClean="0"/>
              <a:t>TI@setas.to.gov.br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371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que é o SGI?</a:t>
            </a:r>
          </a:p>
          <a:p>
            <a:pPr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SISTEMA DE GERENCIMENTO DE INSCRIÇÕES</a:t>
            </a:r>
          </a:p>
          <a:p>
            <a:r>
              <a:rPr lang="pt-BR" dirty="0" smtClean="0"/>
              <a:t>Onde acesso?</a:t>
            </a:r>
          </a:p>
          <a:p>
            <a:pPr lvl="1">
              <a:buFont typeface="Wingdings" pitchFamily="2" charset="2"/>
              <a:buChar char="Ø"/>
            </a:pPr>
            <a:r>
              <a:rPr lang="pt-BR" dirty="0" smtClean="0">
                <a:hlinkClick r:id="rId2"/>
              </a:rPr>
              <a:t>http://sgs.setas.to.gov.br</a:t>
            </a:r>
            <a:r>
              <a:rPr lang="pt-BR" dirty="0" smtClean="0"/>
              <a:t> </a:t>
            </a:r>
          </a:p>
          <a:p>
            <a:r>
              <a:rPr lang="pt-BR" dirty="0" smtClean="0"/>
              <a:t>Quem tem acesso?</a:t>
            </a:r>
          </a:p>
          <a:p>
            <a:pPr lvl="1">
              <a:buFont typeface="Wingdings" pitchFamily="2" charset="2"/>
              <a:buChar char="Ø"/>
            </a:pPr>
            <a:r>
              <a:rPr lang="pt-BR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Todos os interessados nas capacitações </a:t>
            </a:r>
            <a:r>
              <a:rPr lang="pt-BR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ofertadas pela </a:t>
            </a:r>
            <a:r>
              <a:rPr lang="pt-BR" sz="2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SETAS</a:t>
            </a:r>
          </a:p>
        </p:txBody>
      </p:sp>
    </p:spTree>
    <p:extLst>
      <p:ext uri="{BB962C8B-B14F-4D97-AF65-F5344CB8AC3E}">
        <p14:creationId xmlns:p14="http://schemas.microsoft.com/office/powerpoint/2010/main" xmlns="" val="32465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9564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www.setas.to.gov.br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71296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ta para baixo 4"/>
          <p:cNvSpPr/>
          <p:nvPr/>
        </p:nvSpPr>
        <p:spPr>
          <a:xfrm rot="1269610">
            <a:off x="8663393" y="4743439"/>
            <a:ext cx="314156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90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3631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Tela Inicial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556792"/>
            <a:ext cx="695325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81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Registrar </a:t>
            </a:r>
            <a:r>
              <a:rPr lang="pt-BR" dirty="0"/>
              <a:t>N</a:t>
            </a:r>
            <a:r>
              <a:rPr lang="pt-BR" dirty="0" smtClean="0"/>
              <a:t>ovo Usuário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608" y="1556792"/>
            <a:ext cx="698180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34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66800"/>
          </a:xfrm>
        </p:spPr>
        <p:txBody>
          <a:bodyPr>
            <a:normAutofit/>
          </a:bodyPr>
          <a:lstStyle/>
          <a:p>
            <a:r>
              <a:rPr lang="pt-BR" dirty="0" smtClean="0"/>
              <a:t>Preenchendo Dados Pessoais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84785"/>
            <a:ext cx="8496944" cy="4938148"/>
          </a:xfrm>
        </p:spPr>
      </p:pic>
    </p:spTree>
    <p:extLst>
      <p:ext uri="{BB962C8B-B14F-4D97-AF65-F5344CB8AC3E}">
        <p14:creationId xmlns:p14="http://schemas.microsoft.com/office/powerpoint/2010/main" xmlns="" val="333245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188" y="548680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Inscrição de Cursos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864096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693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23925"/>
            <a:ext cx="8229600" cy="1066800"/>
          </a:xfrm>
        </p:spPr>
        <p:txBody>
          <a:bodyPr/>
          <a:lstStyle/>
          <a:p>
            <a:pPr algn="ctr"/>
            <a:r>
              <a:rPr lang="pt-BR" dirty="0" smtClean="0"/>
              <a:t>Recuperar Senha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556792"/>
            <a:ext cx="5953125" cy="466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8360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Dúvidas?</a:t>
            </a:r>
            <a:endParaRPr lang="pt-BR" dirty="0"/>
          </a:p>
        </p:txBody>
      </p:sp>
      <p:pic>
        <p:nvPicPr>
          <p:cNvPr id="4" name="Picture 3" descr="C:\Users\setas\Desktop\Diarias\dúvid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928812" y="2306638"/>
            <a:ext cx="5286375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060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78</TotalTime>
  <Words>65</Words>
  <Application>Microsoft Office PowerPoint</Application>
  <PresentationFormat>Apresentação na tela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Urbano</vt:lpstr>
      <vt:lpstr>Sistema de Gerenciamento de Inscrições (SGI)</vt:lpstr>
      <vt:lpstr>Introdução</vt:lpstr>
      <vt:lpstr>www.setas.to.gov.br</vt:lpstr>
      <vt:lpstr>Tela Inicial</vt:lpstr>
      <vt:lpstr>Registrar Novo Usuário</vt:lpstr>
      <vt:lpstr>Preenchendo Dados Pessoais</vt:lpstr>
      <vt:lpstr>Inscrição de Cursos</vt:lpstr>
      <vt:lpstr>Recuperar Senha</vt:lpstr>
      <vt:lpstr>Dúvidas?</vt:lpstr>
      <vt:lpstr>Contato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de Inscrições</dc:title>
  <dc:creator>setas</dc:creator>
  <cp:lastModifiedBy>setas</cp:lastModifiedBy>
  <cp:revision>14</cp:revision>
  <dcterms:created xsi:type="dcterms:W3CDTF">2017-03-13T20:23:41Z</dcterms:created>
  <dcterms:modified xsi:type="dcterms:W3CDTF">2017-03-15T11:06:26Z</dcterms:modified>
</cp:coreProperties>
</file>