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handoutMasterIdLst>
    <p:handoutMasterId r:id="rId9"/>
  </p:handoutMasterIdLst>
  <p:sldIdLst>
    <p:sldId id="429" r:id="rId3"/>
    <p:sldId id="428" r:id="rId4"/>
    <p:sldId id="430" r:id="rId5"/>
    <p:sldId id="433" r:id="rId6"/>
    <p:sldId id="434" r:id="rId7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0FF0"/>
    <a:srgbClr val="FF11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0A1B5D5-9B99-4C35-A422-299274C87663}" styleName="Estilo Médio 1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84E427A-3D55-4303-BF80-6455036E1DE7}" styleName="Estilo com Tema 1 - Ênfas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101" autoAdjust="0"/>
    <p:restoredTop sz="99170" autoAdjust="0"/>
  </p:normalViewPr>
  <p:slideViewPr>
    <p:cSldViewPr>
      <p:cViewPr>
        <p:scale>
          <a:sx n="60" d="100"/>
          <a:sy n="60" d="100"/>
        </p:scale>
        <p:origin x="-2366" y="-60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9A0E4E-9E92-47E5-A6BD-416DF498349A}" type="doc">
      <dgm:prSet loTypeId="urn:microsoft.com/office/officeart/2005/8/layout/cycle8" loCatId="cycle" qsTypeId="urn:microsoft.com/office/officeart/2005/8/quickstyle/3d9" qsCatId="3D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023CF16A-ACCF-4DE1-A782-E484477293BB}">
      <dgm:prSet custT="1"/>
      <dgm:spPr/>
      <dgm:t>
        <a:bodyPr/>
        <a:lstStyle/>
        <a:p>
          <a:pPr rtl="0"/>
          <a:r>
            <a:rPr lang="pt-BR" sz="2800" b="0" dirty="0" smtClean="0">
              <a:solidFill>
                <a:schemeClr val="tx1"/>
              </a:solidFill>
            </a:rPr>
            <a:t>ASSISTÊNCIA FARMACÊUTICA</a:t>
          </a:r>
          <a:endParaRPr lang="pt-BR" sz="2800" b="0" dirty="0">
            <a:solidFill>
              <a:schemeClr val="tx1"/>
            </a:solidFill>
          </a:endParaRPr>
        </a:p>
      </dgm:t>
    </dgm:pt>
    <dgm:pt modelId="{D9C82B70-98FB-42BF-BEAE-6192A3287FFF}" type="parTrans" cxnId="{B2CFBEEC-DE53-4642-AD44-8FED8686193A}">
      <dgm:prSet/>
      <dgm:spPr/>
      <dgm:t>
        <a:bodyPr/>
        <a:lstStyle/>
        <a:p>
          <a:endParaRPr lang="pt-BR" sz="2800" b="0">
            <a:solidFill>
              <a:schemeClr val="tx1"/>
            </a:solidFill>
          </a:endParaRPr>
        </a:p>
      </dgm:t>
    </dgm:pt>
    <dgm:pt modelId="{48D79A16-43A6-4867-9EE9-40FBCCE96DF9}" type="sibTrans" cxnId="{B2CFBEEC-DE53-4642-AD44-8FED8686193A}">
      <dgm:prSet/>
      <dgm:spPr/>
      <dgm:t>
        <a:bodyPr/>
        <a:lstStyle/>
        <a:p>
          <a:endParaRPr lang="pt-BR" sz="2800" b="0">
            <a:solidFill>
              <a:schemeClr val="tx1"/>
            </a:solidFill>
          </a:endParaRPr>
        </a:p>
      </dgm:t>
    </dgm:pt>
    <dgm:pt modelId="{F192BA2D-4F49-406F-84A4-055615941C96}">
      <dgm:prSet custT="1"/>
      <dgm:spPr/>
      <dgm:t>
        <a:bodyPr/>
        <a:lstStyle/>
        <a:p>
          <a:pPr rtl="0"/>
          <a:r>
            <a:rPr lang="pt-BR" sz="2800" b="0" dirty="0" smtClean="0">
              <a:solidFill>
                <a:schemeClr val="tx1"/>
              </a:solidFill>
            </a:rPr>
            <a:t>VIG EM SAÚDE</a:t>
          </a:r>
          <a:endParaRPr lang="pt-BR" sz="2800" b="0" dirty="0">
            <a:solidFill>
              <a:schemeClr val="tx1"/>
            </a:solidFill>
          </a:endParaRPr>
        </a:p>
      </dgm:t>
    </dgm:pt>
    <dgm:pt modelId="{E8747DC1-E2AC-486A-AF07-A707D4384A0C}" type="parTrans" cxnId="{9FB85886-D900-4748-9304-EEBFAA3848E1}">
      <dgm:prSet/>
      <dgm:spPr/>
      <dgm:t>
        <a:bodyPr/>
        <a:lstStyle/>
        <a:p>
          <a:endParaRPr lang="pt-BR" sz="2800" b="0">
            <a:solidFill>
              <a:schemeClr val="tx1"/>
            </a:solidFill>
          </a:endParaRPr>
        </a:p>
      </dgm:t>
    </dgm:pt>
    <dgm:pt modelId="{2FBD6364-B865-4B25-9DEB-88EEA1183399}" type="sibTrans" cxnId="{9FB85886-D900-4748-9304-EEBFAA3848E1}">
      <dgm:prSet/>
      <dgm:spPr/>
      <dgm:t>
        <a:bodyPr/>
        <a:lstStyle/>
        <a:p>
          <a:endParaRPr lang="pt-BR" sz="2800" b="0">
            <a:solidFill>
              <a:schemeClr val="tx1"/>
            </a:solidFill>
          </a:endParaRPr>
        </a:p>
      </dgm:t>
    </dgm:pt>
    <dgm:pt modelId="{405E8318-DA66-4855-9D8D-E8D9E8F72BBF}">
      <dgm:prSet custT="1"/>
      <dgm:spPr/>
      <dgm:t>
        <a:bodyPr/>
        <a:lstStyle/>
        <a:p>
          <a:pPr rtl="0"/>
          <a:r>
            <a:rPr lang="pt-BR" sz="2800" b="0" dirty="0" smtClean="0">
              <a:solidFill>
                <a:schemeClr val="tx1"/>
              </a:solidFill>
            </a:rPr>
            <a:t>ATENÇÃO BÁSICA</a:t>
          </a:r>
          <a:endParaRPr lang="pt-BR" sz="2800" b="0" dirty="0">
            <a:solidFill>
              <a:schemeClr val="tx1"/>
            </a:solidFill>
          </a:endParaRPr>
        </a:p>
      </dgm:t>
    </dgm:pt>
    <dgm:pt modelId="{9F2963E9-80DF-4BF0-84B7-4C17553FA42D}" type="parTrans" cxnId="{DBC8214F-2251-4A34-BD21-7E525B9D424C}">
      <dgm:prSet/>
      <dgm:spPr/>
      <dgm:t>
        <a:bodyPr/>
        <a:lstStyle/>
        <a:p>
          <a:endParaRPr lang="pt-BR" sz="2800" b="0">
            <a:solidFill>
              <a:schemeClr val="tx1"/>
            </a:solidFill>
          </a:endParaRPr>
        </a:p>
      </dgm:t>
    </dgm:pt>
    <dgm:pt modelId="{99A44737-B54C-4452-A009-CB670CA72E16}" type="sibTrans" cxnId="{DBC8214F-2251-4A34-BD21-7E525B9D424C}">
      <dgm:prSet/>
      <dgm:spPr/>
      <dgm:t>
        <a:bodyPr/>
        <a:lstStyle/>
        <a:p>
          <a:endParaRPr lang="pt-BR" sz="2800" b="0">
            <a:solidFill>
              <a:schemeClr val="tx1"/>
            </a:solidFill>
          </a:endParaRPr>
        </a:p>
      </dgm:t>
    </dgm:pt>
    <dgm:pt modelId="{44F16165-0E4D-401F-A999-AAF3D20E832D}">
      <dgm:prSet custT="1"/>
      <dgm:spPr/>
      <dgm:t>
        <a:bodyPr/>
        <a:lstStyle/>
        <a:p>
          <a:pPr rtl="0"/>
          <a:r>
            <a:rPr lang="pt-BR" sz="2800" b="0" dirty="0" smtClean="0">
              <a:solidFill>
                <a:schemeClr val="tx1"/>
              </a:solidFill>
            </a:rPr>
            <a:t>MAC</a:t>
          </a:r>
          <a:endParaRPr lang="pt-BR" sz="2800" b="0" dirty="0">
            <a:solidFill>
              <a:schemeClr val="tx1"/>
            </a:solidFill>
          </a:endParaRPr>
        </a:p>
      </dgm:t>
    </dgm:pt>
    <dgm:pt modelId="{53CDD90C-A2F9-4449-BAE0-A3D4FF4429B6}" type="parTrans" cxnId="{1F37081F-C968-489C-8528-8650AB1E80EF}">
      <dgm:prSet/>
      <dgm:spPr/>
      <dgm:t>
        <a:bodyPr/>
        <a:lstStyle/>
        <a:p>
          <a:endParaRPr lang="pt-BR" sz="2800" b="0">
            <a:solidFill>
              <a:schemeClr val="tx1"/>
            </a:solidFill>
          </a:endParaRPr>
        </a:p>
      </dgm:t>
    </dgm:pt>
    <dgm:pt modelId="{B485C6E8-2947-4728-8D1E-EF08D8D72963}" type="sibTrans" cxnId="{1F37081F-C968-489C-8528-8650AB1E80EF}">
      <dgm:prSet/>
      <dgm:spPr/>
      <dgm:t>
        <a:bodyPr/>
        <a:lstStyle/>
        <a:p>
          <a:endParaRPr lang="pt-BR" sz="2800" b="0">
            <a:solidFill>
              <a:schemeClr val="tx1"/>
            </a:solidFill>
          </a:endParaRPr>
        </a:p>
      </dgm:t>
    </dgm:pt>
    <dgm:pt modelId="{430A2810-C5DD-4001-903A-D7EE818A9163}">
      <dgm:prSet custT="1"/>
      <dgm:spPr/>
      <dgm:t>
        <a:bodyPr/>
        <a:lstStyle/>
        <a:p>
          <a:pPr rtl="0"/>
          <a:r>
            <a:rPr lang="pt-BR" sz="2800" b="0" dirty="0" smtClean="0">
              <a:solidFill>
                <a:schemeClr val="tx1"/>
              </a:solidFill>
            </a:rPr>
            <a:t>GESTÃO</a:t>
          </a:r>
          <a:endParaRPr lang="pt-BR" sz="2800" b="0" dirty="0">
            <a:solidFill>
              <a:schemeClr val="tx1"/>
            </a:solidFill>
          </a:endParaRPr>
        </a:p>
      </dgm:t>
    </dgm:pt>
    <dgm:pt modelId="{568EFAE3-0B03-41D6-ACBB-451F78E4C9E0}" type="parTrans" cxnId="{BC721C18-F5BE-4762-9AD0-1FD082264B80}">
      <dgm:prSet/>
      <dgm:spPr/>
      <dgm:t>
        <a:bodyPr/>
        <a:lstStyle/>
        <a:p>
          <a:endParaRPr lang="pt-BR" sz="2800" b="0">
            <a:solidFill>
              <a:schemeClr val="tx1"/>
            </a:solidFill>
          </a:endParaRPr>
        </a:p>
      </dgm:t>
    </dgm:pt>
    <dgm:pt modelId="{6C9AEAB1-B27C-4CEA-8F6F-FCAE219F7DD1}" type="sibTrans" cxnId="{BC721C18-F5BE-4762-9AD0-1FD082264B80}">
      <dgm:prSet/>
      <dgm:spPr/>
      <dgm:t>
        <a:bodyPr/>
        <a:lstStyle/>
        <a:p>
          <a:endParaRPr lang="pt-BR" sz="2800" b="0">
            <a:solidFill>
              <a:schemeClr val="tx1"/>
            </a:solidFill>
          </a:endParaRPr>
        </a:p>
      </dgm:t>
    </dgm:pt>
    <dgm:pt modelId="{9DED5680-2AD5-4F3A-81D8-8F52D0AB52BE}" type="pres">
      <dgm:prSet presAssocID="{7E9A0E4E-9E92-47E5-A6BD-416DF498349A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DAA7728E-97D5-4BB1-BAB2-6E2AD536A02A}" type="pres">
      <dgm:prSet presAssocID="{7E9A0E4E-9E92-47E5-A6BD-416DF498349A}" presName="wedge1" presStyleLbl="node1" presStyleIdx="0" presStyleCnt="5"/>
      <dgm:spPr/>
      <dgm:t>
        <a:bodyPr/>
        <a:lstStyle/>
        <a:p>
          <a:endParaRPr lang="pt-BR"/>
        </a:p>
      </dgm:t>
    </dgm:pt>
    <dgm:pt modelId="{00316158-764F-40E4-B838-A934522E590F}" type="pres">
      <dgm:prSet presAssocID="{7E9A0E4E-9E92-47E5-A6BD-416DF498349A}" presName="dummy1a" presStyleCnt="0"/>
      <dgm:spPr/>
      <dgm:t>
        <a:bodyPr/>
        <a:lstStyle/>
        <a:p>
          <a:endParaRPr lang="pt-BR"/>
        </a:p>
      </dgm:t>
    </dgm:pt>
    <dgm:pt modelId="{4ABCB793-11DC-4FC6-B105-E5A0B43E21FA}" type="pres">
      <dgm:prSet presAssocID="{7E9A0E4E-9E92-47E5-A6BD-416DF498349A}" presName="dummy1b" presStyleCnt="0"/>
      <dgm:spPr/>
      <dgm:t>
        <a:bodyPr/>
        <a:lstStyle/>
        <a:p>
          <a:endParaRPr lang="pt-BR"/>
        </a:p>
      </dgm:t>
    </dgm:pt>
    <dgm:pt modelId="{2AB049DD-73BF-41BF-B920-A02BE3C55993}" type="pres">
      <dgm:prSet presAssocID="{7E9A0E4E-9E92-47E5-A6BD-416DF498349A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B2F11C6-B3E4-499A-91E8-B1BC93B849FF}" type="pres">
      <dgm:prSet presAssocID="{7E9A0E4E-9E92-47E5-A6BD-416DF498349A}" presName="wedge2" presStyleLbl="node1" presStyleIdx="1" presStyleCnt="5"/>
      <dgm:spPr/>
      <dgm:t>
        <a:bodyPr/>
        <a:lstStyle/>
        <a:p>
          <a:endParaRPr lang="pt-BR"/>
        </a:p>
      </dgm:t>
    </dgm:pt>
    <dgm:pt modelId="{7A55B4A9-ED83-49F7-AA87-08C6B8BE6900}" type="pres">
      <dgm:prSet presAssocID="{7E9A0E4E-9E92-47E5-A6BD-416DF498349A}" presName="dummy2a" presStyleCnt="0"/>
      <dgm:spPr/>
      <dgm:t>
        <a:bodyPr/>
        <a:lstStyle/>
        <a:p>
          <a:endParaRPr lang="pt-BR"/>
        </a:p>
      </dgm:t>
    </dgm:pt>
    <dgm:pt modelId="{CCBED033-7827-4FD0-9968-3F9FA357FB97}" type="pres">
      <dgm:prSet presAssocID="{7E9A0E4E-9E92-47E5-A6BD-416DF498349A}" presName="dummy2b" presStyleCnt="0"/>
      <dgm:spPr/>
      <dgm:t>
        <a:bodyPr/>
        <a:lstStyle/>
        <a:p>
          <a:endParaRPr lang="pt-BR"/>
        </a:p>
      </dgm:t>
    </dgm:pt>
    <dgm:pt modelId="{9AF182AF-D984-43FA-8DAC-B9A39C4D7D4F}" type="pres">
      <dgm:prSet presAssocID="{7E9A0E4E-9E92-47E5-A6BD-416DF498349A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2A4938D-0E56-40C1-A6E1-2FFBA64364A4}" type="pres">
      <dgm:prSet presAssocID="{7E9A0E4E-9E92-47E5-A6BD-416DF498349A}" presName="wedge3" presStyleLbl="node1" presStyleIdx="2" presStyleCnt="5"/>
      <dgm:spPr/>
      <dgm:t>
        <a:bodyPr/>
        <a:lstStyle/>
        <a:p>
          <a:endParaRPr lang="pt-BR"/>
        </a:p>
      </dgm:t>
    </dgm:pt>
    <dgm:pt modelId="{26697732-384A-4629-A7F9-3EFAFB8A481F}" type="pres">
      <dgm:prSet presAssocID="{7E9A0E4E-9E92-47E5-A6BD-416DF498349A}" presName="dummy3a" presStyleCnt="0"/>
      <dgm:spPr/>
      <dgm:t>
        <a:bodyPr/>
        <a:lstStyle/>
        <a:p>
          <a:endParaRPr lang="pt-BR"/>
        </a:p>
      </dgm:t>
    </dgm:pt>
    <dgm:pt modelId="{7C57AC48-2BA2-43B5-A462-3D3BA053567F}" type="pres">
      <dgm:prSet presAssocID="{7E9A0E4E-9E92-47E5-A6BD-416DF498349A}" presName="dummy3b" presStyleCnt="0"/>
      <dgm:spPr/>
      <dgm:t>
        <a:bodyPr/>
        <a:lstStyle/>
        <a:p>
          <a:endParaRPr lang="pt-BR"/>
        </a:p>
      </dgm:t>
    </dgm:pt>
    <dgm:pt modelId="{C4524B4E-48BE-4619-83DE-25681F56057B}" type="pres">
      <dgm:prSet presAssocID="{7E9A0E4E-9E92-47E5-A6BD-416DF498349A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B263622-697A-4838-AF32-8A519F4F223E}" type="pres">
      <dgm:prSet presAssocID="{7E9A0E4E-9E92-47E5-A6BD-416DF498349A}" presName="wedge4" presStyleLbl="node1" presStyleIdx="3" presStyleCnt="5"/>
      <dgm:spPr/>
      <dgm:t>
        <a:bodyPr/>
        <a:lstStyle/>
        <a:p>
          <a:endParaRPr lang="pt-BR"/>
        </a:p>
      </dgm:t>
    </dgm:pt>
    <dgm:pt modelId="{F3FF01C6-8668-41CD-B544-7862DEF003CF}" type="pres">
      <dgm:prSet presAssocID="{7E9A0E4E-9E92-47E5-A6BD-416DF498349A}" presName="dummy4a" presStyleCnt="0"/>
      <dgm:spPr/>
      <dgm:t>
        <a:bodyPr/>
        <a:lstStyle/>
        <a:p>
          <a:endParaRPr lang="pt-BR"/>
        </a:p>
      </dgm:t>
    </dgm:pt>
    <dgm:pt modelId="{4232FE87-52FF-4DD9-9168-8250EA5C84F6}" type="pres">
      <dgm:prSet presAssocID="{7E9A0E4E-9E92-47E5-A6BD-416DF498349A}" presName="dummy4b" presStyleCnt="0"/>
      <dgm:spPr/>
      <dgm:t>
        <a:bodyPr/>
        <a:lstStyle/>
        <a:p>
          <a:endParaRPr lang="pt-BR"/>
        </a:p>
      </dgm:t>
    </dgm:pt>
    <dgm:pt modelId="{64220C10-4514-4C15-882D-D455C5A9857A}" type="pres">
      <dgm:prSet presAssocID="{7E9A0E4E-9E92-47E5-A6BD-416DF498349A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8B1D3B4-811A-476B-9CBC-AF27F52C5843}" type="pres">
      <dgm:prSet presAssocID="{7E9A0E4E-9E92-47E5-A6BD-416DF498349A}" presName="wedge5" presStyleLbl="node1" presStyleIdx="4" presStyleCnt="5"/>
      <dgm:spPr/>
      <dgm:t>
        <a:bodyPr/>
        <a:lstStyle/>
        <a:p>
          <a:endParaRPr lang="pt-BR"/>
        </a:p>
      </dgm:t>
    </dgm:pt>
    <dgm:pt modelId="{8FBC392E-864C-4711-9B67-9E5D6ED6A576}" type="pres">
      <dgm:prSet presAssocID="{7E9A0E4E-9E92-47E5-A6BD-416DF498349A}" presName="dummy5a" presStyleCnt="0"/>
      <dgm:spPr/>
      <dgm:t>
        <a:bodyPr/>
        <a:lstStyle/>
        <a:p>
          <a:endParaRPr lang="pt-BR"/>
        </a:p>
      </dgm:t>
    </dgm:pt>
    <dgm:pt modelId="{90F2FC35-7BBC-4A64-B438-E358A16811C5}" type="pres">
      <dgm:prSet presAssocID="{7E9A0E4E-9E92-47E5-A6BD-416DF498349A}" presName="dummy5b" presStyleCnt="0"/>
      <dgm:spPr/>
      <dgm:t>
        <a:bodyPr/>
        <a:lstStyle/>
        <a:p>
          <a:endParaRPr lang="pt-BR"/>
        </a:p>
      </dgm:t>
    </dgm:pt>
    <dgm:pt modelId="{B05D24E0-F8FD-43F4-B41F-C5FC9B9CFD00}" type="pres">
      <dgm:prSet presAssocID="{7E9A0E4E-9E92-47E5-A6BD-416DF498349A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D96ADE8-024A-49CF-A068-29C98D50F928}" type="pres">
      <dgm:prSet presAssocID="{48D79A16-43A6-4867-9EE9-40FBCCE96DF9}" presName="arrowWedge1" presStyleLbl="fgSibTrans2D1" presStyleIdx="0" presStyleCnt="5"/>
      <dgm:spPr/>
      <dgm:t>
        <a:bodyPr/>
        <a:lstStyle/>
        <a:p>
          <a:endParaRPr lang="pt-BR"/>
        </a:p>
      </dgm:t>
    </dgm:pt>
    <dgm:pt modelId="{3A237457-E9C8-43AB-AFB2-878225054383}" type="pres">
      <dgm:prSet presAssocID="{2FBD6364-B865-4B25-9DEB-88EEA1183399}" presName="arrowWedge2" presStyleLbl="fgSibTrans2D1" presStyleIdx="1" presStyleCnt="5"/>
      <dgm:spPr/>
      <dgm:t>
        <a:bodyPr/>
        <a:lstStyle/>
        <a:p>
          <a:endParaRPr lang="pt-BR"/>
        </a:p>
      </dgm:t>
    </dgm:pt>
    <dgm:pt modelId="{4D2AF3FF-84D3-475A-9C70-45C414B30738}" type="pres">
      <dgm:prSet presAssocID="{B485C6E8-2947-4728-8D1E-EF08D8D72963}" presName="arrowWedge3" presStyleLbl="fgSibTrans2D1" presStyleIdx="2" presStyleCnt="5"/>
      <dgm:spPr/>
      <dgm:t>
        <a:bodyPr/>
        <a:lstStyle/>
        <a:p>
          <a:endParaRPr lang="pt-BR"/>
        </a:p>
      </dgm:t>
    </dgm:pt>
    <dgm:pt modelId="{405EAD6E-ECA3-4C69-8354-E5F522DC67A1}" type="pres">
      <dgm:prSet presAssocID="{6C9AEAB1-B27C-4CEA-8F6F-FCAE219F7DD1}" presName="arrowWedge4" presStyleLbl="fgSibTrans2D1" presStyleIdx="3" presStyleCnt="5"/>
      <dgm:spPr/>
      <dgm:t>
        <a:bodyPr/>
        <a:lstStyle/>
        <a:p>
          <a:endParaRPr lang="pt-BR"/>
        </a:p>
      </dgm:t>
    </dgm:pt>
    <dgm:pt modelId="{F2D602B6-1667-4CC8-BDE3-4E2E0EA036C9}" type="pres">
      <dgm:prSet presAssocID="{99A44737-B54C-4452-A009-CB670CA72E16}" presName="arrowWedge5" presStyleLbl="fgSibTrans2D1" presStyleIdx="4" presStyleCnt="5"/>
      <dgm:spPr/>
      <dgm:t>
        <a:bodyPr/>
        <a:lstStyle/>
        <a:p>
          <a:endParaRPr lang="pt-BR"/>
        </a:p>
      </dgm:t>
    </dgm:pt>
  </dgm:ptLst>
  <dgm:cxnLst>
    <dgm:cxn modelId="{A9BB41BE-25BA-43E2-AD4F-B0365673904E}" type="presOf" srcId="{430A2810-C5DD-4001-903A-D7EE818A9163}" destId="{64220C10-4514-4C15-882D-D455C5A9857A}" srcOrd="1" destOrd="0" presId="urn:microsoft.com/office/officeart/2005/8/layout/cycle8"/>
    <dgm:cxn modelId="{B9F305C0-3350-4052-BFFD-344FC914495A}" type="presOf" srcId="{44F16165-0E4D-401F-A999-AAF3D20E832D}" destId="{C4524B4E-48BE-4619-83DE-25681F56057B}" srcOrd="1" destOrd="0" presId="urn:microsoft.com/office/officeart/2005/8/layout/cycle8"/>
    <dgm:cxn modelId="{C77426BE-3A7B-480C-86FD-89F57C7BC0D1}" type="presOf" srcId="{405E8318-DA66-4855-9D8D-E8D9E8F72BBF}" destId="{78B1D3B4-811A-476B-9CBC-AF27F52C5843}" srcOrd="0" destOrd="0" presId="urn:microsoft.com/office/officeart/2005/8/layout/cycle8"/>
    <dgm:cxn modelId="{11F810DE-7BBF-4B07-9125-DDEA14DA52CD}" type="presOf" srcId="{430A2810-C5DD-4001-903A-D7EE818A9163}" destId="{6B263622-697A-4838-AF32-8A519F4F223E}" srcOrd="0" destOrd="0" presId="urn:microsoft.com/office/officeart/2005/8/layout/cycle8"/>
    <dgm:cxn modelId="{129FDDD7-4106-4E3C-A3B4-58E37998835C}" type="presOf" srcId="{7E9A0E4E-9E92-47E5-A6BD-416DF498349A}" destId="{9DED5680-2AD5-4F3A-81D8-8F52D0AB52BE}" srcOrd="0" destOrd="0" presId="urn:microsoft.com/office/officeart/2005/8/layout/cycle8"/>
    <dgm:cxn modelId="{EBC9B206-7429-42D8-8AD5-C3325CCBEA92}" type="presOf" srcId="{F192BA2D-4F49-406F-84A4-055615941C96}" destId="{CB2F11C6-B3E4-499A-91E8-B1BC93B849FF}" srcOrd="0" destOrd="0" presId="urn:microsoft.com/office/officeart/2005/8/layout/cycle8"/>
    <dgm:cxn modelId="{DBC8214F-2251-4A34-BD21-7E525B9D424C}" srcId="{7E9A0E4E-9E92-47E5-A6BD-416DF498349A}" destId="{405E8318-DA66-4855-9D8D-E8D9E8F72BBF}" srcOrd="4" destOrd="0" parTransId="{9F2963E9-80DF-4BF0-84B7-4C17553FA42D}" sibTransId="{99A44737-B54C-4452-A009-CB670CA72E16}"/>
    <dgm:cxn modelId="{6DF0A0F1-52E0-4342-8936-84FFF7DC9F5E}" type="presOf" srcId="{F192BA2D-4F49-406F-84A4-055615941C96}" destId="{9AF182AF-D984-43FA-8DAC-B9A39C4D7D4F}" srcOrd="1" destOrd="0" presId="urn:microsoft.com/office/officeart/2005/8/layout/cycle8"/>
    <dgm:cxn modelId="{B2CFBEEC-DE53-4642-AD44-8FED8686193A}" srcId="{7E9A0E4E-9E92-47E5-A6BD-416DF498349A}" destId="{023CF16A-ACCF-4DE1-A782-E484477293BB}" srcOrd="0" destOrd="0" parTransId="{D9C82B70-98FB-42BF-BEAE-6192A3287FFF}" sibTransId="{48D79A16-43A6-4867-9EE9-40FBCCE96DF9}"/>
    <dgm:cxn modelId="{BC721C18-F5BE-4762-9AD0-1FD082264B80}" srcId="{7E9A0E4E-9E92-47E5-A6BD-416DF498349A}" destId="{430A2810-C5DD-4001-903A-D7EE818A9163}" srcOrd="3" destOrd="0" parTransId="{568EFAE3-0B03-41D6-ACBB-451F78E4C9E0}" sibTransId="{6C9AEAB1-B27C-4CEA-8F6F-FCAE219F7DD1}"/>
    <dgm:cxn modelId="{F4ED3C92-5F67-4C6C-ADC2-A1302FC4B274}" type="presOf" srcId="{023CF16A-ACCF-4DE1-A782-E484477293BB}" destId="{2AB049DD-73BF-41BF-B920-A02BE3C55993}" srcOrd="1" destOrd="0" presId="urn:microsoft.com/office/officeart/2005/8/layout/cycle8"/>
    <dgm:cxn modelId="{78A9D4E2-0D2A-47F8-AB15-6F41470F5CB5}" type="presOf" srcId="{44F16165-0E4D-401F-A999-AAF3D20E832D}" destId="{52A4938D-0E56-40C1-A6E1-2FFBA64364A4}" srcOrd="0" destOrd="0" presId="urn:microsoft.com/office/officeart/2005/8/layout/cycle8"/>
    <dgm:cxn modelId="{9FB85886-D900-4748-9304-EEBFAA3848E1}" srcId="{7E9A0E4E-9E92-47E5-A6BD-416DF498349A}" destId="{F192BA2D-4F49-406F-84A4-055615941C96}" srcOrd="1" destOrd="0" parTransId="{E8747DC1-E2AC-486A-AF07-A707D4384A0C}" sibTransId="{2FBD6364-B865-4B25-9DEB-88EEA1183399}"/>
    <dgm:cxn modelId="{63CC490E-E160-47B9-9A31-5A05966AA52A}" type="presOf" srcId="{023CF16A-ACCF-4DE1-A782-E484477293BB}" destId="{DAA7728E-97D5-4BB1-BAB2-6E2AD536A02A}" srcOrd="0" destOrd="0" presId="urn:microsoft.com/office/officeart/2005/8/layout/cycle8"/>
    <dgm:cxn modelId="{1F37081F-C968-489C-8528-8650AB1E80EF}" srcId="{7E9A0E4E-9E92-47E5-A6BD-416DF498349A}" destId="{44F16165-0E4D-401F-A999-AAF3D20E832D}" srcOrd="2" destOrd="0" parTransId="{53CDD90C-A2F9-4449-BAE0-A3D4FF4429B6}" sibTransId="{B485C6E8-2947-4728-8D1E-EF08D8D72963}"/>
    <dgm:cxn modelId="{1A71AE71-298D-447D-9AF0-BE59AE4A7167}" type="presOf" srcId="{405E8318-DA66-4855-9D8D-E8D9E8F72BBF}" destId="{B05D24E0-F8FD-43F4-B41F-C5FC9B9CFD00}" srcOrd="1" destOrd="0" presId="urn:microsoft.com/office/officeart/2005/8/layout/cycle8"/>
    <dgm:cxn modelId="{DB63EFA5-3DD5-433B-B249-C2D5C7CE2627}" type="presParOf" srcId="{9DED5680-2AD5-4F3A-81D8-8F52D0AB52BE}" destId="{DAA7728E-97D5-4BB1-BAB2-6E2AD536A02A}" srcOrd="0" destOrd="0" presId="urn:microsoft.com/office/officeart/2005/8/layout/cycle8"/>
    <dgm:cxn modelId="{13FF1D85-4E57-4F55-8879-00842D0D874A}" type="presParOf" srcId="{9DED5680-2AD5-4F3A-81D8-8F52D0AB52BE}" destId="{00316158-764F-40E4-B838-A934522E590F}" srcOrd="1" destOrd="0" presId="urn:microsoft.com/office/officeart/2005/8/layout/cycle8"/>
    <dgm:cxn modelId="{8E6885C1-9BFE-4B99-A895-0DF320976E38}" type="presParOf" srcId="{9DED5680-2AD5-4F3A-81D8-8F52D0AB52BE}" destId="{4ABCB793-11DC-4FC6-B105-E5A0B43E21FA}" srcOrd="2" destOrd="0" presId="urn:microsoft.com/office/officeart/2005/8/layout/cycle8"/>
    <dgm:cxn modelId="{A480D5BF-AB86-439A-AC8F-0AE3967AE3EA}" type="presParOf" srcId="{9DED5680-2AD5-4F3A-81D8-8F52D0AB52BE}" destId="{2AB049DD-73BF-41BF-B920-A02BE3C55993}" srcOrd="3" destOrd="0" presId="urn:microsoft.com/office/officeart/2005/8/layout/cycle8"/>
    <dgm:cxn modelId="{66587563-E95C-412D-BF4F-72819A6AB207}" type="presParOf" srcId="{9DED5680-2AD5-4F3A-81D8-8F52D0AB52BE}" destId="{CB2F11C6-B3E4-499A-91E8-B1BC93B849FF}" srcOrd="4" destOrd="0" presId="urn:microsoft.com/office/officeart/2005/8/layout/cycle8"/>
    <dgm:cxn modelId="{38E5EC43-F6FA-4E95-A75F-63100C71BD80}" type="presParOf" srcId="{9DED5680-2AD5-4F3A-81D8-8F52D0AB52BE}" destId="{7A55B4A9-ED83-49F7-AA87-08C6B8BE6900}" srcOrd="5" destOrd="0" presId="urn:microsoft.com/office/officeart/2005/8/layout/cycle8"/>
    <dgm:cxn modelId="{39A9080E-4F86-479E-A29E-869790BFE294}" type="presParOf" srcId="{9DED5680-2AD5-4F3A-81D8-8F52D0AB52BE}" destId="{CCBED033-7827-4FD0-9968-3F9FA357FB97}" srcOrd="6" destOrd="0" presId="urn:microsoft.com/office/officeart/2005/8/layout/cycle8"/>
    <dgm:cxn modelId="{190C23D1-0D22-4DF3-8C5D-D675048A2489}" type="presParOf" srcId="{9DED5680-2AD5-4F3A-81D8-8F52D0AB52BE}" destId="{9AF182AF-D984-43FA-8DAC-B9A39C4D7D4F}" srcOrd="7" destOrd="0" presId="urn:microsoft.com/office/officeart/2005/8/layout/cycle8"/>
    <dgm:cxn modelId="{DA07A92A-578F-44DD-9535-09818ECEC6D5}" type="presParOf" srcId="{9DED5680-2AD5-4F3A-81D8-8F52D0AB52BE}" destId="{52A4938D-0E56-40C1-A6E1-2FFBA64364A4}" srcOrd="8" destOrd="0" presId="urn:microsoft.com/office/officeart/2005/8/layout/cycle8"/>
    <dgm:cxn modelId="{572A89E3-068B-4878-8937-535C2E873D50}" type="presParOf" srcId="{9DED5680-2AD5-4F3A-81D8-8F52D0AB52BE}" destId="{26697732-384A-4629-A7F9-3EFAFB8A481F}" srcOrd="9" destOrd="0" presId="urn:microsoft.com/office/officeart/2005/8/layout/cycle8"/>
    <dgm:cxn modelId="{06B66D17-9745-4B30-AFC1-15ABCBA1CC32}" type="presParOf" srcId="{9DED5680-2AD5-4F3A-81D8-8F52D0AB52BE}" destId="{7C57AC48-2BA2-43B5-A462-3D3BA053567F}" srcOrd="10" destOrd="0" presId="urn:microsoft.com/office/officeart/2005/8/layout/cycle8"/>
    <dgm:cxn modelId="{68B34C29-DFF5-4D34-B404-BC9F166AAEBE}" type="presParOf" srcId="{9DED5680-2AD5-4F3A-81D8-8F52D0AB52BE}" destId="{C4524B4E-48BE-4619-83DE-25681F56057B}" srcOrd="11" destOrd="0" presId="urn:microsoft.com/office/officeart/2005/8/layout/cycle8"/>
    <dgm:cxn modelId="{D0278410-DEE6-4DF6-AB4B-E85245176EB7}" type="presParOf" srcId="{9DED5680-2AD5-4F3A-81D8-8F52D0AB52BE}" destId="{6B263622-697A-4838-AF32-8A519F4F223E}" srcOrd="12" destOrd="0" presId="urn:microsoft.com/office/officeart/2005/8/layout/cycle8"/>
    <dgm:cxn modelId="{97E36B30-3DB7-4418-8507-C27784AB5BD1}" type="presParOf" srcId="{9DED5680-2AD5-4F3A-81D8-8F52D0AB52BE}" destId="{F3FF01C6-8668-41CD-B544-7862DEF003CF}" srcOrd="13" destOrd="0" presId="urn:microsoft.com/office/officeart/2005/8/layout/cycle8"/>
    <dgm:cxn modelId="{0E420D3D-CC6E-47A3-9C00-51BA4C712571}" type="presParOf" srcId="{9DED5680-2AD5-4F3A-81D8-8F52D0AB52BE}" destId="{4232FE87-52FF-4DD9-9168-8250EA5C84F6}" srcOrd="14" destOrd="0" presId="urn:microsoft.com/office/officeart/2005/8/layout/cycle8"/>
    <dgm:cxn modelId="{F6491F05-4614-45C9-BACA-49C265A32961}" type="presParOf" srcId="{9DED5680-2AD5-4F3A-81D8-8F52D0AB52BE}" destId="{64220C10-4514-4C15-882D-D455C5A9857A}" srcOrd="15" destOrd="0" presId="urn:microsoft.com/office/officeart/2005/8/layout/cycle8"/>
    <dgm:cxn modelId="{74E27C33-26AA-49D4-AD24-AE6CE81E32DE}" type="presParOf" srcId="{9DED5680-2AD5-4F3A-81D8-8F52D0AB52BE}" destId="{78B1D3B4-811A-476B-9CBC-AF27F52C5843}" srcOrd="16" destOrd="0" presId="urn:microsoft.com/office/officeart/2005/8/layout/cycle8"/>
    <dgm:cxn modelId="{CAE623D5-EA42-4204-A587-118A81D56AED}" type="presParOf" srcId="{9DED5680-2AD5-4F3A-81D8-8F52D0AB52BE}" destId="{8FBC392E-864C-4711-9B67-9E5D6ED6A576}" srcOrd="17" destOrd="0" presId="urn:microsoft.com/office/officeart/2005/8/layout/cycle8"/>
    <dgm:cxn modelId="{91A5F8CE-5EB6-49AB-BF72-248B1F6802E9}" type="presParOf" srcId="{9DED5680-2AD5-4F3A-81D8-8F52D0AB52BE}" destId="{90F2FC35-7BBC-4A64-B438-E358A16811C5}" srcOrd="18" destOrd="0" presId="urn:microsoft.com/office/officeart/2005/8/layout/cycle8"/>
    <dgm:cxn modelId="{E37CD93C-743B-490A-9DA9-A979D6052E83}" type="presParOf" srcId="{9DED5680-2AD5-4F3A-81D8-8F52D0AB52BE}" destId="{B05D24E0-F8FD-43F4-B41F-C5FC9B9CFD00}" srcOrd="19" destOrd="0" presId="urn:microsoft.com/office/officeart/2005/8/layout/cycle8"/>
    <dgm:cxn modelId="{245D2B49-B579-45FD-98D4-09C1B43010EA}" type="presParOf" srcId="{9DED5680-2AD5-4F3A-81D8-8F52D0AB52BE}" destId="{AD96ADE8-024A-49CF-A068-29C98D50F928}" srcOrd="20" destOrd="0" presId="urn:microsoft.com/office/officeart/2005/8/layout/cycle8"/>
    <dgm:cxn modelId="{6878F47D-E373-4A1E-9EC2-D8F53745AC42}" type="presParOf" srcId="{9DED5680-2AD5-4F3A-81D8-8F52D0AB52BE}" destId="{3A237457-E9C8-43AB-AFB2-878225054383}" srcOrd="21" destOrd="0" presId="urn:microsoft.com/office/officeart/2005/8/layout/cycle8"/>
    <dgm:cxn modelId="{5D954078-4C1D-48FF-99AC-EB5F2F3513EE}" type="presParOf" srcId="{9DED5680-2AD5-4F3A-81D8-8F52D0AB52BE}" destId="{4D2AF3FF-84D3-475A-9C70-45C414B30738}" srcOrd="22" destOrd="0" presId="urn:microsoft.com/office/officeart/2005/8/layout/cycle8"/>
    <dgm:cxn modelId="{EDD9C79C-4284-4175-AEBF-D39E598EFF08}" type="presParOf" srcId="{9DED5680-2AD5-4F3A-81D8-8F52D0AB52BE}" destId="{405EAD6E-ECA3-4C69-8354-E5F522DC67A1}" srcOrd="23" destOrd="0" presId="urn:microsoft.com/office/officeart/2005/8/layout/cycle8"/>
    <dgm:cxn modelId="{0565AFD9-5CCB-46E4-9853-760D2114828C}" type="presParOf" srcId="{9DED5680-2AD5-4F3A-81D8-8F52D0AB52BE}" destId="{F2D602B6-1667-4CC8-BDE3-4E2E0EA036C9}" srcOrd="24" destOrd="0" presId="urn:microsoft.com/office/officeart/2005/8/layout/cycle8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57E172-885E-42FB-8CA2-D4A409D4D109}" type="doc">
      <dgm:prSet loTypeId="urn:microsoft.com/office/officeart/2005/8/layout/hList7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pt-BR"/>
        </a:p>
      </dgm:t>
    </dgm:pt>
    <dgm:pt modelId="{CFADBA38-786E-47CA-BEEB-C249322AF4F7}">
      <dgm:prSet custT="1"/>
      <dgm:spPr/>
      <dgm:t>
        <a:bodyPr/>
        <a:lstStyle/>
        <a:p>
          <a:pPr rtl="0"/>
          <a:r>
            <a:rPr lang="pt-BR" sz="4000" b="1" dirty="0" smtClean="0"/>
            <a:t>PS</a:t>
          </a:r>
          <a:endParaRPr lang="pt-BR" sz="4000" dirty="0"/>
        </a:p>
      </dgm:t>
    </dgm:pt>
    <dgm:pt modelId="{C1B1E291-35F4-438A-A92D-BEBC627CA875}" type="parTrans" cxnId="{85A772F1-DB90-4FD5-AC27-321E3426530C}">
      <dgm:prSet/>
      <dgm:spPr/>
      <dgm:t>
        <a:bodyPr/>
        <a:lstStyle/>
        <a:p>
          <a:endParaRPr lang="pt-BR" sz="4000">
            <a:solidFill>
              <a:schemeClr val="tx1"/>
            </a:solidFill>
          </a:endParaRPr>
        </a:p>
      </dgm:t>
    </dgm:pt>
    <dgm:pt modelId="{84763EC7-5AF8-40CB-AB0E-F98DFC16EC68}" type="sibTrans" cxnId="{85A772F1-DB90-4FD5-AC27-321E3426530C}">
      <dgm:prSet/>
      <dgm:spPr/>
      <dgm:t>
        <a:bodyPr/>
        <a:lstStyle/>
        <a:p>
          <a:endParaRPr lang="pt-BR" sz="4000">
            <a:solidFill>
              <a:schemeClr val="tx1"/>
            </a:solidFill>
          </a:endParaRPr>
        </a:p>
      </dgm:t>
    </dgm:pt>
    <dgm:pt modelId="{6E892227-A07D-4E52-8A02-43177EBB102B}">
      <dgm:prSet custT="1"/>
      <dgm:spPr/>
      <dgm:t>
        <a:bodyPr/>
        <a:lstStyle/>
        <a:p>
          <a:pPr rtl="0"/>
          <a:r>
            <a:rPr lang="pt-BR" sz="4000" b="1" dirty="0" smtClean="0"/>
            <a:t>PPA</a:t>
          </a:r>
          <a:endParaRPr lang="pt-BR" sz="4000" dirty="0"/>
        </a:p>
      </dgm:t>
    </dgm:pt>
    <dgm:pt modelId="{4BCED4F5-8F1F-459E-9C5C-429F2A5B1F1C}" type="parTrans" cxnId="{AC1C6DDF-B7AC-42F5-8187-063D8EE95A20}">
      <dgm:prSet/>
      <dgm:spPr/>
      <dgm:t>
        <a:bodyPr/>
        <a:lstStyle/>
        <a:p>
          <a:endParaRPr lang="pt-BR" sz="4000">
            <a:solidFill>
              <a:schemeClr val="tx1"/>
            </a:solidFill>
          </a:endParaRPr>
        </a:p>
      </dgm:t>
    </dgm:pt>
    <dgm:pt modelId="{1C7A6180-CA78-429A-BA26-7C2099B2C6DE}" type="sibTrans" cxnId="{AC1C6DDF-B7AC-42F5-8187-063D8EE95A20}">
      <dgm:prSet/>
      <dgm:spPr/>
      <dgm:t>
        <a:bodyPr/>
        <a:lstStyle/>
        <a:p>
          <a:endParaRPr lang="pt-BR" sz="4000">
            <a:solidFill>
              <a:schemeClr val="tx1"/>
            </a:solidFill>
          </a:endParaRPr>
        </a:p>
      </dgm:t>
    </dgm:pt>
    <dgm:pt modelId="{E1AF0E15-1A30-49DC-BFFD-ADAFB90247E7}">
      <dgm:prSet custT="1"/>
      <dgm:spPr/>
      <dgm:t>
        <a:bodyPr/>
        <a:lstStyle/>
        <a:p>
          <a:pPr rtl="0"/>
          <a:r>
            <a:rPr lang="pt-BR" sz="4000" b="1" smtClean="0"/>
            <a:t>LDO</a:t>
          </a:r>
          <a:endParaRPr lang="pt-BR" sz="4000"/>
        </a:p>
      </dgm:t>
    </dgm:pt>
    <dgm:pt modelId="{82CBE7B6-F60A-4A2A-B1DA-B4C24662B01A}" type="parTrans" cxnId="{FBA7B28F-AAF3-404C-A681-8F3ECF8F3675}">
      <dgm:prSet/>
      <dgm:spPr/>
      <dgm:t>
        <a:bodyPr/>
        <a:lstStyle/>
        <a:p>
          <a:endParaRPr lang="pt-BR" sz="4000">
            <a:solidFill>
              <a:schemeClr val="tx1"/>
            </a:solidFill>
          </a:endParaRPr>
        </a:p>
      </dgm:t>
    </dgm:pt>
    <dgm:pt modelId="{9F70AB13-CF72-4698-8BA0-C5FC81C1E277}" type="sibTrans" cxnId="{FBA7B28F-AAF3-404C-A681-8F3ECF8F3675}">
      <dgm:prSet/>
      <dgm:spPr/>
      <dgm:t>
        <a:bodyPr/>
        <a:lstStyle/>
        <a:p>
          <a:endParaRPr lang="pt-BR" sz="4000">
            <a:solidFill>
              <a:schemeClr val="tx1"/>
            </a:solidFill>
          </a:endParaRPr>
        </a:p>
      </dgm:t>
    </dgm:pt>
    <dgm:pt modelId="{C634069D-E743-497E-9608-5A5ABD99438B}">
      <dgm:prSet custT="1"/>
      <dgm:spPr/>
      <dgm:t>
        <a:bodyPr/>
        <a:lstStyle/>
        <a:p>
          <a:pPr rtl="0"/>
          <a:r>
            <a:rPr lang="pt-BR" sz="4000" b="1" smtClean="0"/>
            <a:t>PAS</a:t>
          </a:r>
          <a:endParaRPr lang="pt-BR" sz="4000"/>
        </a:p>
      </dgm:t>
    </dgm:pt>
    <dgm:pt modelId="{DFA4C421-4285-4EA4-8680-BC8BEB95221E}" type="parTrans" cxnId="{43DBA38F-3588-4523-B0EC-0FEA9E46615D}">
      <dgm:prSet/>
      <dgm:spPr/>
      <dgm:t>
        <a:bodyPr/>
        <a:lstStyle/>
        <a:p>
          <a:endParaRPr lang="pt-BR" sz="4000">
            <a:solidFill>
              <a:schemeClr val="tx1"/>
            </a:solidFill>
          </a:endParaRPr>
        </a:p>
      </dgm:t>
    </dgm:pt>
    <dgm:pt modelId="{701DF9D3-86FF-418E-A3CD-1BDD4AC1D411}" type="sibTrans" cxnId="{43DBA38F-3588-4523-B0EC-0FEA9E46615D}">
      <dgm:prSet/>
      <dgm:spPr/>
      <dgm:t>
        <a:bodyPr/>
        <a:lstStyle/>
        <a:p>
          <a:endParaRPr lang="pt-BR" sz="4000">
            <a:solidFill>
              <a:schemeClr val="tx1"/>
            </a:solidFill>
          </a:endParaRPr>
        </a:p>
      </dgm:t>
    </dgm:pt>
    <dgm:pt modelId="{23982504-132E-47D2-9704-70F5E557CD10}">
      <dgm:prSet custT="1"/>
      <dgm:spPr/>
      <dgm:t>
        <a:bodyPr/>
        <a:lstStyle/>
        <a:p>
          <a:pPr rtl="0"/>
          <a:r>
            <a:rPr lang="pt-BR" sz="4000" b="1" smtClean="0"/>
            <a:t>LOA</a:t>
          </a:r>
          <a:endParaRPr lang="pt-BR" sz="4000"/>
        </a:p>
      </dgm:t>
    </dgm:pt>
    <dgm:pt modelId="{9BF29D19-33D1-41D9-AAE0-E606952D7A6A}" type="parTrans" cxnId="{C34066CF-37A8-4B27-B649-6C3B2B63D768}">
      <dgm:prSet/>
      <dgm:spPr/>
      <dgm:t>
        <a:bodyPr/>
        <a:lstStyle/>
        <a:p>
          <a:endParaRPr lang="pt-BR" sz="4000">
            <a:solidFill>
              <a:schemeClr val="tx1"/>
            </a:solidFill>
          </a:endParaRPr>
        </a:p>
      </dgm:t>
    </dgm:pt>
    <dgm:pt modelId="{CE453CF5-41C4-4DE1-8343-6FAF904DE6E1}" type="sibTrans" cxnId="{C34066CF-37A8-4B27-B649-6C3B2B63D768}">
      <dgm:prSet/>
      <dgm:spPr/>
      <dgm:t>
        <a:bodyPr/>
        <a:lstStyle/>
        <a:p>
          <a:endParaRPr lang="pt-BR" sz="4000">
            <a:solidFill>
              <a:schemeClr val="tx1"/>
            </a:solidFill>
          </a:endParaRPr>
        </a:p>
      </dgm:t>
    </dgm:pt>
    <dgm:pt modelId="{ED0EBDBA-1525-4FE7-8351-36018A5DCA17}" type="pres">
      <dgm:prSet presAssocID="{0257E172-885E-42FB-8CA2-D4A409D4D10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140F33A8-7C46-4BC6-B825-72FD3929E236}" type="pres">
      <dgm:prSet presAssocID="{0257E172-885E-42FB-8CA2-D4A409D4D109}" presName="fgShape" presStyleLbl="fgShp" presStyleIdx="0" presStyleCnt="1" custScaleX="108559" custScaleY="248846" custLinFactNeighborX="1744" custLinFactNeighborY="-20545"/>
      <dgm:spPr>
        <a:solidFill>
          <a:srgbClr val="0A0FF0"/>
        </a:solidFill>
      </dgm:spPr>
      <dgm:t>
        <a:bodyPr/>
        <a:lstStyle/>
        <a:p>
          <a:endParaRPr lang="pt-BR"/>
        </a:p>
      </dgm:t>
    </dgm:pt>
    <dgm:pt modelId="{CC62DCCD-D491-4282-A64B-ACD6540B9F0D}" type="pres">
      <dgm:prSet presAssocID="{0257E172-885E-42FB-8CA2-D4A409D4D109}" presName="linComp" presStyleCnt="0"/>
      <dgm:spPr/>
    </dgm:pt>
    <dgm:pt modelId="{746E4B84-058B-4BE5-A6D0-799B6617B012}" type="pres">
      <dgm:prSet presAssocID="{CFADBA38-786E-47CA-BEEB-C249322AF4F7}" presName="compNode" presStyleCnt="0"/>
      <dgm:spPr/>
    </dgm:pt>
    <dgm:pt modelId="{AA3CB333-8745-44EF-B07E-A0C963C6CA9C}" type="pres">
      <dgm:prSet presAssocID="{CFADBA38-786E-47CA-BEEB-C249322AF4F7}" presName="bkgdShape" presStyleLbl="node1" presStyleIdx="0" presStyleCnt="5" custScaleY="100000" custLinFactNeighborX="2044" custLinFactNeighborY="-1642"/>
      <dgm:spPr/>
      <dgm:t>
        <a:bodyPr/>
        <a:lstStyle/>
        <a:p>
          <a:endParaRPr lang="pt-BR"/>
        </a:p>
      </dgm:t>
    </dgm:pt>
    <dgm:pt modelId="{8D8A8E1D-E04B-49C6-ADAF-E56A04DB25C1}" type="pres">
      <dgm:prSet presAssocID="{CFADBA38-786E-47CA-BEEB-C249322AF4F7}" presName="nodeTx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4F9FE88-0E21-4AF8-B0A6-BA54F79294C2}" type="pres">
      <dgm:prSet presAssocID="{CFADBA38-786E-47CA-BEEB-C249322AF4F7}" presName="invisiNode" presStyleLbl="node1" presStyleIdx="0" presStyleCnt="5"/>
      <dgm:spPr/>
    </dgm:pt>
    <dgm:pt modelId="{63D5FD2C-A5CF-4FA6-B806-027E9D51FCD2}" type="pres">
      <dgm:prSet presAssocID="{CFADBA38-786E-47CA-BEEB-C249322AF4F7}" presName="imagNode" presStyleLbl="fgImgPlace1" presStyleIdx="0" presStyleCnt="5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5000" r="-75000"/>
          </a:stretch>
        </a:blipFill>
      </dgm:spPr>
    </dgm:pt>
    <dgm:pt modelId="{AB50947F-94FA-4823-8653-0BF6BD15943F}" type="pres">
      <dgm:prSet presAssocID="{84763EC7-5AF8-40CB-AB0E-F98DFC16EC68}" presName="sibTrans" presStyleLbl="sibTrans2D1" presStyleIdx="0" presStyleCnt="0"/>
      <dgm:spPr/>
      <dgm:t>
        <a:bodyPr/>
        <a:lstStyle/>
        <a:p>
          <a:endParaRPr lang="pt-BR"/>
        </a:p>
      </dgm:t>
    </dgm:pt>
    <dgm:pt modelId="{85A8A716-CDDE-45F7-865B-FC20E4E335EC}" type="pres">
      <dgm:prSet presAssocID="{6E892227-A07D-4E52-8A02-43177EBB102B}" presName="compNode" presStyleCnt="0"/>
      <dgm:spPr/>
    </dgm:pt>
    <dgm:pt modelId="{EE8360B9-894B-4885-8F10-106299435A3E}" type="pres">
      <dgm:prSet presAssocID="{6E892227-A07D-4E52-8A02-43177EBB102B}" presName="bkgdShape" presStyleLbl="node1" presStyleIdx="1" presStyleCnt="5"/>
      <dgm:spPr/>
      <dgm:t>
        <a:bodyPr/>
        <a:lstStyle/>
        <a:p>
          <a:endParaRPr lang="pt-BR"/>
        </a:p>
      </dgm:t>
    </dgm:pt>
    <dgm:pt modelId="{D23F5203-ED2E-4386-9C82-E35D49B24B30}" type="pres">
      <dgm:prSet presAssocID="{6E892227-A07D-4E52-8A02-43177EBB102B}" presName="nodeTx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A56DC17-947C-4C84-8BF5-19793573658D}" type="pres">
      <dgm:prSet presAssocID="{6E892227-A07D-4E52-8A02-43177EBB102B}" presName="invisiNode" presStyleLbl="node1" presStyleIdx="1" presStyleCnt="5"/>
      <dgm:spPr/>
    </dgm:pt>
    <dgm:pt modelId="{CA90D30E-F3B9-410A-820D-676C7EB804CA}" type="pres">
      <dgm:prSet presAssocID="{6E892227-A07D-4E52-8A02-43177EBB102B}" presName="imagNode" presStyleLbl="fgImgPlace1" presStyleIdx="1" presStyleCnt="5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5000" r="-75000"/>
          </a:stretch>
        </a:blipFill>
      </dgm:spPr>
    </dgm:pt>
    <dgm:pt modelId="{F7C3234A-61CF-4708-A41B-492DB12DE862}" type="pres">
      <dgm:prSet presAssocID="{1C7A6180-CA78-429A-BA26-7C2099B2C6DE}" presName="sibTrans" presStyleLbl="sibTrans2D1" presStyleIdx="0" presStyleCnt="0"/>
      <dgm:spPr/>
      <dgm:t>
        <a:bodyPr/>
        <a:lstStyle/>
        <a:p>
          <a:endParaRPr lang="pt-BR"/>
        </a:p>
      </dgm:t>
    </dgm:pt>
    <dgm:pt modelId="{553C61F8-6150-476C-92AE-1E322AB92A45}" type="pres">
      <dgm:prSet presAssocID="{E1AF0E15-1A30-49DC-BFFD-ADAFB90247E7}" presName="compNode" presStyleCnt="0"/>
      <dgm:spPr/>
    </dgm:pt>
    <dgm:pt modelId="{CFD38E36-CCB6-44CC-840A-7E5619BB5229}" type="pres">
      <dgm:prSet presAssocID="{E1AF0E15-1A30-49DC-BFFD-ADAFB90247E7}" presName="bkgdShape" presStyleLbl="node1" presStyleIdx="2" presStyleCnt="5"/>
      <dgm:spPr/>
      <dgm:t>
        <a:bodyPr/>
        <a:lstStyle/>
        <a:p>
          <a:endParaRPr lang="pt-BR"/>
        </a:p>
      </dgm:t>
    </dgm:pt>
    <dgm:pt modelId="{8508309B-C2B6-4E7D-A37E-73E9E413DAD1}" type="pres">
      <dgm:prSet presAssocID="{E1AF0E15-1A30-49DC-BFFD-ADAFB90247E7}" presName="nodeTx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A6DA6D6-6374-46C1-AE98-3BC99845A87E}" type="pres">
      <dgm:prSet presAssocID="{E1AF0E15-1A30-49DC-BFFD-ADAFB90247E7}" presName="invisiNode" presStyleLbl="node1" presStyleIdx="2" presStyleCnt="5"/>
      <dgm:spPr/>
    </dgm:pt>
    <dgm:pt modelId="{8F5AF62B-4BAD-411A-B378-183C0F462B7A}" type="pres">
      <dgm:prSet presAssocID="{E1AF0E15-1A30-49DC-BFFD-ADAFB90247E7}" presName="imagNode" presStyleLbl="fgImgPlace1" presStyleIdx="2" presStyleCnt="5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5000" r="-75000"/>
          </a:stretch>
        </a:blipFill>
      </dgm:spPr>
    </dgm:pt>
    <dgm:pt modelId="{CFC98AA6-B029-49FC-9D05-FEEDAAC19065}" type="pres">
      <dgm:prSet presAssocID="{9F70AB13-CF72-4698-8BA0-C5FC81C1E277}" presName="sibTrans" presStyleLbl="sibTrans2D1" presStyleIdx="0" presStyleCnt="0"/>
      <dgm:spPr/>
      <dgm:t>
        <a:bodyPr/>
        <a:lstStyle/>
        <a:p>
          <a:endParaRPr lang="pt-BR"/>
        </a:p>
      </dgm:t>
    </dgm:pt>
    <dgm:pt modelId="{9BC5136D-7946-4F51-8C20-D62A17181982}" type="pres">
      <dgm:prSet presAssocID="{C634069D-E743-497E-9608-5A5ABD99438B}" presName="compNode" presStyleCnt="0"/>
      <dgm:spPr/>
    </dgm:pt>
    <dgm:pt modelId="{ACEB3F97-61FB-40DA-ADFF-417026E23297}" type="pres">
      <dgm:prSet presAssocID="{C634069D-E743-497E-9608-5A5ABD99438B}" presName="bkgdShape" presStyleLbl="node1" presStyleIdx="3" presStyleCnt="5"/>
      <dgm:spPr/>
      <dgm:t>
        <a:bodyPr/>
        <a:lstStyle/>
        <a:p>
          <a:endParaRPr lang="pt-BR"/>
        </a:p>
      </dgm:t>
    </dgm:pt>
    <dgm:pt modelId="{8D637F5E-573C-4569-8E20-E2E8F9FEF474}" type="pres">
      <dgm:prSet presAssocID="{C634069D-E743-497E-9608-5A5ABD99438B}" presName="nodeTx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E6BECF6-8F74-4013-8705-78E4F3ED7BF7}" type="pres">
      <dgm:prSet presAssocID="{C634069D-E743-497E-9608-5A5ABD99438B}" presName="invisiNode" presStyleLbl="node1" presStyleIdx="3" presStyleCnt="5"/>
      <dgm:spPr/>
    </dgm:pt>
    <dgm:pt modelId="{97F24E3B-DA6E-4BBC-872C-B2207E0417A5}" type="pres">
      <dgm:prSet presAssocID="{C634069D-E743-497E-9608-5A5ABD99438B}" presName="imagNode" presStyleLbl="fgImgPlace1" presStyleIdx="3" presStyleCnt="5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5000" r="-75000"/>
          </a:stretch>
        </a:blipFill>
      </dgm:spPr>
    </dgm:pt>
    <dgm:pt modelId="{5B57754F-A1C8-4910-8D33-49EA623B6631}" type="pres">
      <dgm:prSet presAssocID="{701DF9D3-86FF-418E-A3CD-1BDD4AC1D411}" presName="sibTrans" presStyleLbl="sibTrans2D1" presStyleIdx="0" presStyleCnt="0"/>
      <dgm:spPr/>
      <dgm:t>
        <a:bodyPr/>
        <a:lstStyle/>
        <a:p>
          <a:endParaRPr lang="pt-BR"/>
        </a:p>
      </dgm:t>
    </dgm:pt>
    <dgm:pt modelId="{10D1328B-DCFE-4152-8F42-209DE86BE80B}" type="pres">
      <dgm:prSet presAssocID="{23982504-132E-47D2-9704-70F5E557CD10}" presName="compNode" presStyleCnt="0"/>
      <dgm:spPr/>
    </dgm:pt>
    <dgm:pt modelId="{6C04A9B7-2F24-4B6F-834C-2D278BF9FEAB}" type="pres">
      <dgm:prSet presAssocID="{23982504-132E-47D2-9704-70F5E557CD10}" presName="bkgdShape" presStyleLbl="node1" presStyleIdx="4" presStyleCnt="5"/>
      <dgm:spPr/>
      <dgm:t>
        <a:bodyPr/>
        <a:lstStyle/>
        <a:p>
          <a:endParaRPr lang="pt-BR"/>
        </a:p>
      </dgm:t>
    </dgm:pt>
    <dgm:pt modelId="{B7FCA2DF-4B53-4810-ABF8-37AB42DFD211}" type="pres">
      <dgm:prSet presAssocID="{23982504-132E-47D2-9704-70F5E557CD10}" presName="nodeTx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C549495-A2B7-4C3A-BCA3-32CE379D0B33}" type="pres">
      <dgm:prSet presAssocID="{23982504-132E-47D2-9704-70F5E557CD10}" presName="invisiNode" presStyleLbl="node1" presStyleIdx="4" presStyleCnt="5"/>
      <dgm:spPr/>
    </dgm:pt>
    <dgm:pt modelId="{5B7BFDCA-54FD-4B29-A1AF-2F073B5C109F}" type="pres">
      <dgm:prSet presAssocID="{23982504-132E-47D2-9704-70F5E557CD10}" presName="imagNode" presStyleLbl="fgImgPlace1" presStyleIdx="4" presStyleCnt="5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5000" r="-75000"/>
          </a:stretch>
        </a:blipFill>
      </dgm:spPr>
    </dgm:pt>
  </dgm:ptLst>
  <dgm:cxnLst>
    <dgm:cxn modelId="{EADB6028-32C1-4938-88AF-45FB06E2231C}" type="presOf" srcId="{0257E172-885E-42FB-8CA2-D4A409D4D109}" destId="{ED0EBDBA-1525-4FE7-8351-36018A5DCA17}" srcOrd="0" destOrd="0" presId="urn:microsoft.com/office/officeart/2005/8/layout/hList7"/>
    <dgm:cxn modelId="{85A772F1-DB90-4FD5-AC27-321E3426530C}" srcId="{0257E172-885E-42FB-8CA2-D4A409D4D109}" destId="{CFADBA38-786E-47CA-BEEB-C249322AF4F7}" srcOrd="0" destOrd="0" parTransId="{C1B1E291-35F4-438A-A92D-BEBC627CA875}" sibTransId="{84763EC7-5AF8-40CB-AB0E-F98DFC16EC68}"/>
    <dgm:cxn modelId="{5103E6FE-5DC3-4DAB-8352-DD65A710E274}" type="presOf" srcId="{C634069D-E743-497E-9608-5A5ABD99438B}" destId="{8D637F5E-573C-4569-8E20-E2E8F9FEF474}" srcOrd="1" destOrd="0" presId="urn:microsoft.com/office/officeart/2005/8/layout/hList7"/>
    <dgm:cxn modelId="{B2B6D479-EB1C-4C77-A144-7738B4606B57}" type="presOf" srcId="{1C7A6180-CA78-429A-BA26-7C2099B2C6DE}" destId="{F7C3234A-61CF-4708-A41B-492DB12DE862}" srcOrd="0" destOrd="0" presId="urn:microsoft.com/office/officeart/2005/8/layout/hList7"/>
    <dgm:cxn modelId="{7DC5CC5C-9C69-4140-B3C1-060A0B4A3CB2}" type="presOf" srcId="{E1AF0E15-1A30-49DC-BFFD-ADAFB90247E7}" destId="{8508309B-C2B6-4E7D-A37E-73E9E413DAD1}" srcOrd="1" destOrd="0" presId="urn:microsoft.com/office/officeart/2005/8/layout/hList7"/>
    <dgm:cxn modelId="{C470F42F-0E35-44D0-8CBE-A8A6FA1DE0D3}" type="presOf" srcId="{C634069D-E743-497E-9608-5A5ABD99438B}" destId="{ACEB3F97-61FB-40DA-ADFF-417026E23297}" srcOrd="0" destOrd="0" presId="urn:microsoft.com/office/officeart/2005/8/layout/hList7"/>
    <dgm:cxn modelId="{45D8D6E2-41AE-471A-9810-28435D4A2737}" type="presOf" srcId="{E1AF0E15-1A30-49DC-BFFD-ADAFB90247E7}" destId="{CFD38E36-CCB6-44CC-840A-7E5619BB5229}" srcOrd="0" destOrd="0" presId="urn:microsoft.com/office/officeart/2005/8/layout/hList7"/>
    <dgm:cxn modelId="{AA6B59D5-794F-4262-9B39-3A9CF88ED7D2}" type="presOf" srcId="{CFADBA38-786E-47CA-BEEB-C249322AF4F7}" destId="{AA3CB333-8745-44EF-B07E-A0C963C6CA9C}" srcOrd="0" destOrd="0" presId="urn:microsoft.com/office/officeart/2005/8/layout/hList7"/>
    <dgm:cxn modelId="{EC8884CD-8AEC-422C-87DF-CC8C0DD59ED3}" type="presOf" srcId="{23982504-132E-47D2-9704-70F5E557CD10}" destId="{B7FCA2DF-4B53-4810-ABF8-37AB42DFD211}" srcOrd="1" destOrd="0" presId="urn:microsoft.com/office/officeart/2005/8/layout/hList7"/>
    <dgm:cxn modelId="{72E20AC0-6514-4FFA-B672-49D21DFE10E0}" type="presOf" srcId="{701DF9D3-86FF-418E-A3CD-1BDD4AC1D411}" destId="{5B57754F-A1C8-4910-8D33-49EA623B6631}" srcOrd="0" destOrd="0" presId="urn:microsoft.com/office/officeart/2005/8/layout/hList7"/>
    <dgm:cxn modelId="{8C390078-3CED-41D6-B1E1-9A4C865A879A}" type="presOf" srcId="{84763EC7-5AF8-40CB-AB0E-F98DFC16EC68}" destId="{AB50947F-94FA-4823-8653-0BF6BD15943F}" srcOrd="0" destOrd="0" presId="urn:microsoft.com/office/officeart/2005/8/layout/hList7"/>
    <dgm:cxn modelId="{8EE69605-7C84-48B4-ABB6-4CBC4E1D255B}" type="presOf" srcId="{6E892227-A07D-4E52-8A02-43177EBB102B}" destId="{D23F5203-ED2E-4386-9C82-E35D49B24B30}" srcOrd="1" destOrd="0" presId="urn:microsoft.com/office/officeart/2005/8/layout/hList7"/>
    <dgm:cxn modelId="{4285552D-8CFB-477E-80C4-B3822228254E}" type="presOf" srcId="{6E892227-A07D-4E52-8A02-43177EBB102B}" destId="{EE8360B9-894B-4885-8F10-106299435A3E}" srcOrd="0" destOrd="0" presId="urn:microsoft.com/office/officeart/2005/8/layout/hList7"/>
    <dgm:cxn modelId="{C34066CF-37A8-4B27-B649-6C3B2B63D768}" srcId="{0257E172-885E-42FB-8CA2-D4A409D4D109}" destId="{23982504-132E-47D2-9704-70F5E557CD10}" srcOrd="4" destOrd="0" parTransId="{9BF29D19-33D1-41D9-AAE0-E606952D7A6A}" sibTransId="{CE453CF5-41C4-4DE1-8343-6FAF904DE6E1}"/>
    <dgm:cxn modelId="{43DBA38F-3588-4523-B0EC-0FEA9E46615D}" srcId="{0257E172-885E-42FB-8CA2-D4A409D4D109}" destId="{C634069D-E743-497E-9608-5A5ABD99438B}" srcOrd="3" destOrd="0" parTransId="{DFA4C421-4285-4EA4-8680-BC8BEB95221E}" sibTransId="{701DF9D3-86FF-418E-A3CD-1BDD4AC1D411}"/>
    <dgm:cxn modelId="{10F28E23-AEF5-4EDE-9C9D-8F0F9C663204}" type="presOf" srcId="{23982504-132E-47D2-9704-70F5E557CD10}" destId="{6C04A9B7-2F24-4B6F-834C-2D278BF9FEAB}" srcOrd="0" destOrd="0" presId="urn:microsoft.com/office/officeart/2005/8/layout/hList7"/>
    <dgm:cxn modelId="{AC1C6DDF-B7AC-42F5-8187-063D8EE95A20}" srcId="{0257E172-885E-42FB-8CA2-D4A409D4D109}" destId="{6E892227-A07D-4E52-8A02-43177EBB102B}" srcOrd="1" destOrd="0" parTransId="{4BCED4F5-8F1F-459E-9C5C-429F2A5B1F1C}" sibTransId="{1C7A6180-CA78-429A-BA26-7C2099B2C6DE}"/>
    <dgm:cxn modelId="{FC019726-C769-4C25-A763-EB9DD6D8A666}" type="presOf" srcId="{9F70AB13-CF72-4698-8BA0-C5FC81C1E277}" destId="{CFC98AA6-B029-49FC-9D05-FEEDAAC19065}" srcOrd="0" destOrd="0" presId="urn:microsoft.com/office/officeart/2005/8/layout/hList7"/>
    <dgm:cxn modelId="{FBA7B28F-AAF3-404C-A681-8F3ECF8F3675}" srcId="{0257E172-885E-42FB-8CA2-D4A409D4D109}" destId="{E1AF0E15-1A30-49DC-BFFD-ADAFB90247E7}" srcOrd="2" destOrd="0" parTransId="{82CBE7B6-F60A-4A2A-B1DA-B4C24662B01A}" sibTransId="{9F70AB13-CF72-4698-8BA0-C5FC81C1E277}"/>
    <dgm:cxn modelId="{32458E9C-741F-4E11-A99F-45FB762A407B}" type="presOf" srcId="{CFADBA38-786E-47CA-BEEB-C249322AF4F7}" destId="{8D8A8E1D-E04B-49C6-ADAF-E56A04DB25C1}" srcOrd="1" destOrd="0" presId="urn:microsoft.com/office/officeart/2005/8/layout/hList7"/>
    <dgm:cxn modelId="{25ED34E0-5805-4FB1-89FD-FD16AB8254D6}" type="presParOf" srcId="{ED0EBDBA-1525-4FE7-8351-36018A5DCA17}" destId="{140F33A8-7C46-4BC6-B825-72FD3929E236}" srcOrd="0" destOrd="0" presId="urn:microsoft.com/office/officeart/2005/8/layout/hList7"/>
    <dgm:cxn modelId="{10DD3F0A-F53F-4337-88B7-3913D9B4B42C}" type="presParOf" srcId="{ED0EBDBA-1525-4FE7-8351-36018A5DCA17}" destId="{CC62DCCD-D491-4282-A64B-ACD6540B9F0D}" srcOrd="1" destOrd="0" presId="urn:microsoft.com/office/officeart/2005/8/layout/hList7"/>
    <dgm:cxn modelId="{4928F3FE-1899-426B-8C5B-6F5DA691A747}" type="presParOf" srcId="{CC62DCCD-D491-4282-A64B-ACD6540B9F0D}" destId="{746E4B84-058B-4BE5-A6D0-799B6617B012}" srcOrd="0" destOrd="0" presId="urn:microsoft.com/office/officeart/2005/8/layout/hList7"/>
    <dgm:cxn modelId="{63C87602-DFEC-4339-8A52-68BDBD455516}" type="presParOf" srcId="{746E4B84-058B-4BE5-A6D0-799B6617B012}" destId="{AA3CB333-8745-44EF-B07E-A0C963C6CA9C}" srcOrd="0" destOrd="0" presId="urn:microsoft.com/office/officeart/2005/8/layout/hList7"/>
    <dgm:cxn modelId="{7E64E909-69CD-42E4-A20A-F1E7B3ED966D}" type="presParOf" srcId="{746E4B84-058B-4BE5-A6D0-799B6617B012}" destId="{8D8A8E1D-E04B-49C6-ADAF-E56A04DB25C1}" srcOrd="1" destOrd="0" presId="urn:microsoft.com/office/officeart/2005/8/layout/hList7"/>
    <dgm:cxn modelId="{41BACABD-E2C2-4447-BC67-A0B2FA4FEF26}" type="presParOf" srcId="{746E4B84-058B-4BE5-A6D0-799B6617B012}" destId="{D4F9FE88-0E21-4AF8-B0A6-BA54F79294C2}" srcOrd="2" destOrd="0" presId="urn:microsoft.com/office/officeart/2005/8/layout/hList7"/>
    <dgm:cxn modelId="{3D771F11-110E-4E2E-93EE-5C32157C188B}" type="presParOf" srcId="{746E4B84-058B-4BE5-A6D0-799B6617B012}" destId="{63D5FD2C-A5CF-4FA6-B806-027E9D51FCD2}" srcOrd="3" destOrd="0" presId="urn:microsoft.com/office/officeart/2005/8/layout/hList7"/>
    <dgm:cxn modelId="{B842DA4C-7FCC-449D-80B3-C44ACEC69F7E}" type="presParOf" srcId="{CC62DCCD-D491-4282-A64B-ACD6540B9F0D}" destId="{AB50947F-94FA-4823-8653-0BF6BD15943F}" srcOrd="1" destOrd="0" presId="urn:microsoft.com/office/officeart/2005/8/layout/hList7"/>
    <dgm:cxn modelId="{D345DC26-0A0F-4C09-9D1A-D6ED589725D5}" type="presParOf" srcId="{CC62DCCD-D491-4282-A64B-ACD6540B9F0D}" destId="{85A8A716-CDDE-45F7-865B-FC20E4E335EC}" srcOrd="2" destOrd="0" presId="urn:microsoft.com/office/officeart/2005/8/layout/hList7"/>
    <dgm:cxn modelId="{B335AF62-7EE6-4D33-836F-21D84FC27AF4}" type="presParOf" srcId="{85A8A716-CDDE-45F7-865B-FC20E4E335EC}" destId="{EE8360B9-894B-4885-8F10-106299435A3E}" srcOrd="0" destOrd="0" presId="urn:microsoft.com/office/officeart/2005/8/layout/hList7"/>
    <dgm:cxn modelId="{F4FFA236-B9C5-448D-81D4-01922DC784BE}" type="presParOf" srcId="{85A8A716-CDDE-45F7-865B-FC20E4E335EC}" destId="{D23F5203-ED2E-4386-9C82-E35D49B24B30}" srcOrd="1" destOrd="0" presId="urn:microsoft.com/office/officeart/2005/8/layout/hList7"/>
    <dgm:cxn modelId="{0D8EAAD7-4FDF-488E-8B95-CCB81D39C245}" type="presParOf" srcId="{85A8A716-CDDE-45F7-865B-FC20E4E335EC}" destId="{5A56DC17-947C-4C84-8BF5-19793573658D}" srcOrd="2" destOrd="0" presId="urn:microsoft.com/office/officeart/2005/8/layout/hList7"/>
    <dgm:cxn modelId="{917C10BD-02BC-46D7-9998-A8EA5280B9B3}" type="presParOf" srcId="{85A8A716-CDDE-45F7-865B-FC20E4E335EC}" destId="{CA90D30E-F3B9-410A-820D-676C7EB804CA}" srcOrd="3" destOrd="0" presId="urn:microsoft.com/office/officeart/2005/8/layout/hList7"/>
    <dgm:cxn modelId="{E4E5C406-568E-4111-A00B-BC37F3F54AF8}" type="presParOf" srcId="{CC62DCCD-D491-4282-A64B-ACD6540B9F0D}" destId="{F7C3234A-61CF-4708-A41B-492DB12DE862}" srcOrd="3" destOrd="0" presId="urn:microsoft.com/office/officeart/2005/8/layout/hList7"/>
    <dgm:cxn modelId="{4E93486A-0ADC-4BF0-B740-73057E528DD4}" type="presParOf" srcId="{CC62DCCD-D491-4282-A64B-ACD6540B9F0D}" destId="{553C61F8-6150-476C-92AE-1E322AB92A45}" srcOrd="4" destOrd="0" presId="urn:microsoft.com/office/officeart/2005/8/layout/hList7"/>
    <dgm:cxn modelId="{7442FEAC-26B3-43DD-890D-CF1DE01D1B4C}" type="presParOf" srcId="{553C61F8-6150-476C-92AE-1E322AB92A45}" destId="{CFD38E36-CCB6-44CC-840A-7E5619BB5229}" srcOrd="0" destOrd="0" presId="urn:microsoft.com/office/officeart/2005/8/layout/hList7"/>
    <dgm:cxn modelId="{EFCBE2D8-1DB0-45AA-ABCE-B1732CBD6944}" type="presParOf" srcId="{553C61F8-6150-476C-92AE-1E322AB92A45}" destId="{8508309B-C2B6-4E7D-A37E-73E9E413DAD1}" srcOrd="1" destOrd="0" presId="urn:microsoft.com/office/officeart/2005/8/layout/hList7"/>
    <dgm:cxn modelId="{0CBF24A1-E699-4C69-8D26-B5A3EC5063A0}" type="presParOf" srcId="{553C61F8-6150-476C-92AE-1E322AB92A45}" destId="{2A6DA6D6-6374-46C1-AE98-3BC99845A87E}" srcOrd="2" destOrd="0" presId="urn:microsoft.com/office/officeart/2005/8/layout/hList7"/>
    <dgm:cxn modelId="{E0409027-CD46-44CA-850B-7A0C60F63E1C}" type="presParOf" srcId="{553C61F8-6150-476C-92AE-1E322AB92A45}" destId="{8F5AF62B-4BAD-411A-B378-183C0F462B7A}" srcOrd="3" destOrd="0" presId="urn:microsoft.com/office/officeart/2005/8/layout/hList7"/>
    <dgm:cxn modelId="{50E23E79-B281-4751-B034-E9E00171E0E5}" type="presParOf" srcId="{CC62DCCD-D491-4282-A64B-ACD6540B9F0D}" destId="{CFC98AA6-B029-49FC-9D05-FEEDAAC19065}" srcOrd="5" destOrd="0" presId="urn:microsoft.com/office/officeart/2005/8/layout/hList7"/>
    <dgm:cxn modelId="{41E6F932-0CD3-466F-BA28-B0739D4B28EE}" type="presParOf" srcId="{CC62DCCD-D491-4282-A64B-ACD6540B9F0D}" destId="{9BC5136D-7946-4F51-8C20-D62A17181982}" srcOrd="6" destOrd="0" presId="urn:microsoft.com/office/officeart/2005/8/layout/hList7"/>
    <dgm:cxn modelId="{8539718A-6F17-4B01-A8D8-0A929F0BCAB5}" type="presParOf" srcId="{9BC5136D-7946-4F51-8C20-D62A17181982}" destId="{ACEB3F97-61FB-40DA-ADFF-417026E23297}" srcOrd="0" destOrd="0" presId="urn:microsoft.com/office/officeart/2005/8/layout/hList7"/>
    <dgm:cxn modelId="{BA327174-FFDD-4DA3-A217-262A83816843}" type="presParOf" srcId="{9BC5136D-7946-4F51-8C20-D62A17181982}" destId="{8D637F5E-573C-4569-8E20-E2E8F9FEF474}" srcOrd="1" destOrd="0" presId="urn:microsoft.com/office/officeart/2005/8/layout/hList7"/>
    <dgm:cxn modelId="{7103FD73-7247-42B9-AD00-4DCA4DD403FC}" type="presParOf" srcId="{9BC5136D-7946-4F51-8C20-D62A17181982}" destId="{2E6BECF6-8F74-4013-8705-78E4F3ED7BF7}" srcOrd="2" destOrd="0" presId="urn:microsoft.com/office/officeart/2005/8/layout/hList7"/>
    <dgm:cxn modelId="{A06F96A6-AA96-4DD1-9FA2-424CB63630CF}" type="presParOf" srcId="{9BC5136D-7946-4F51-8C20-D62A17181982}" destId="{97F24E3B-DA6E-4BBC-872C-B2207E0417A5}" srcOrd="3" destOrd="0" presId="urn:microsoft.com/office/officeart/2005/8/layout/hList7"/>
    <dgm:cxn modelId="{92D7A0CB-950C-4698-AFFF-8ECBE9C02662}" type="presParOf" srcId="{CC62DCCD-D491-4282-A64B-ACD6540B9F0D}" destId="{5B57754F-A1C8-4910-8D33-49EA623B6631}" srcOrd="7" destOrd="0" presId="urn:microsoft.com/office/officeart/2005/8/layout/hList7"/>
    <dgm:cxn modelId="{547EE1B4-14E2-4B2C-84CB-41A7C344DDF5}" type="presParOf" srcId="{CC62DCCD-D491-4282-A64B-ACD6540B9F0D}" destId="{10D1328B-DCFE-4152-8F42-209DE86BE80B}" srcOrd="8" destOrd="0" presId="urn:microsoft.com/office/officeart/2005/8/layout/hList7"/>
    <dgm:cxn modelId="{A83AD5A5-6594-4EB4-841C-A49CD28B26FD}" type="presParOf" srcId="{10D1328B-DCFE-4152-8F42-209DE86BE80B}" destId="{6C04A9B7-2F24-4B6F-834C-2D278BF9FEAB}" srcOrd="0" destOrd="0" presId="urn:microsoft.com/office/officeart/2005/8/layout/hList7"/>
    <dgm:cxn modelId="{927A72B5-B5DD-4DFA-8E78-38329F776EA9}" type="presParOf" srcId="{10D1328B-DCFE-4152-8F42-209DE86BE80B}" destId="{B7FCA2DF-4B53-4810-ABF8-37AB42DFD211}" srcOrd="1" destOrd="0" presId="urn:microsoft.com/office/officeart/2005/8/layout/hList7"/>
    <dgm:cxn modelId="{B2BC77D2-E756-4AF1-8AA9-E98C892C78D6}" type="presParOf" srcId="{10D1328B-DCFE-4152-8F42-209DE86BE80B}" destId="{AC549495-A2B7-4C3A-BCA3-32CE379D0B33}" srcOrd="2" destOrd="0" presId="urn:microsoft.com/office/officeart/2005/8/layout/hList7"/>
    <dgm:cxn modelId="{841AE8E7-F32A-41E5-88EB-9D3906E6C89E}" type="presParOf" srcId="{10D1328B-DCFE-4152-8F42-209DE86BE80B}" destId="{5B7BFDCA-54FD-4B29-A1AF-2F073B5C109F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052A1DA-234C-4CE1-A816-091FEE032FB4}" type="doc">
      <dgm:prSet loTypeId="urn:microsoft.com/office/officeart/2005/8/layout/process4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t-BR"/>
        </a:p>
      </dgm:t>
    </dgm:pt>
    <dgm:pt modelId="{4907EFC9-7E45-4BBB-AB75-C91DFBACA4EA}">
      <dgm:prSet custT="1"/>
      <dgm:spPr/>
      <dgm:t>
        <a:bodyPr/>
        <a:lstStyle/>
        <a:p>
          <a:pPr rtl="0"/>
          <a:r>
            <a:rPr lang="pt-BR" sz="3200" b="1" dirty="0" smtClean="0">
              <a:solidFill>
                <a:schemeClr val="tx1"/>
              </a:solidFill>
            </a:rPr>
            <a:t>ESTRUTURA DA DESPESA ORÇAMENTÁRIA</a:t>
          </a:r>
        </a:p>
      </dgm:t>
    </dgm:pt>
    <dgm:pt modelId="{D123E1C5-61EB-4EE7-A345-E4F21849B2D3}" type="parTrans" cxnId="{2039E9BE-6FFA-4CEB-95C3-BA1C0B40D35E}">
      <dgm:prSet/>
      <dgm:spPr/>
      <dgm:t>
        <a:bodyPr/>
        <a:lstStyle/>
        <a:p>
          <a:endParaRPr lang="pt-BR"/>
        </a:p>
      </dgm:t>
    </dgm:pt>
    <dgm:pt modelId="{16CF84A9-CF72-4440-950C-699319D7C26A}" type="sibTrans" cxnId="{2039E9BE-6FFA-4CEB-95C3-BA1C0B40D35E}">
      <dgm:prSet/>
      <dgm:spPr/>
      <dgm:t>
        <a:bodyPr/>
        <a:lstStyle/>
        <a:p>
          <a:endParaRPr lang="pt-BR"/>
        </a:p>
      </dgm:t>
    </dgm:pt>
    <dgm:pt modelId="{1567414A-26FE-4099-BB4F-C0B887394C93}">
      <dgm:prSet custT="1"/>
      <dgm:spPr/>
      <dgm:t>
        <a:bodyPr/>
        <a:lstStyle/>
        <a:p>
          <a:pPr rtl="0"/>
          <a:r>
            <a:rPr lang="pt-BR" sz="2800" dirty="0" smtClean="0">
              <a:solidFill>
                <a:schemeClr val="tx1"/>
              </a:solidFill>
            </a:rPr>
            <a:t>O orçamento público é estruturado segundo critérios classificatórios que apresentem </a:t>
          </a:r>
          <a:r>
            <a:rPr lang="pt-BR" sz="2800" u="sng" dirty="0" smtClean="0">
              <a:solidFill>
                <a:schemeClr val="tx1"/>
              </a:solidFill>
            </a:rPr>
            <a:t>utilidade</a:t>
          </a:r>
          <a:r>
            <a:rPr lang="pt-BR" sz="2800" dirty="0" smtClean="0">
              <a:solidFill>
                <a:schemeClr val="tx1"/>
              </a:solidFill>
            </a:rPr>
            <a:t> e </a:t>
          </a:r>
          <a:r>
            <a:rPr lang="pt-BR" sz="2800" u="sng" dirty="0" smtClean="0">
              <a:solidFill>
                <a:schemeClr val="tx1"/>
              </a:solidFill>
            </a:rPr>
            <a:t>finalidade</a:t>
          </a:r>
          <a:r>
            <a:rPr lang="pt-BR" sz="2800" dirty="0" smtClean="0">
              <a:solidFill>
                <a:schemeClr val="tx1"/>
              </a:solidFill>
            </a:rPr>
            <a:t> e que possam permitir a compreensão das ações do setor público.</a:t>
          </a:r>
          <a:endParaRPr lang="pt-BR" sz="2800" dirty="0">
            <a:solidFill>
              <a:schemeClr val="tx1"/>
            </a:solidFill>
          </a:endParaRPr>
        </a:p>
      </dgm:t>
    </dgm:pt>
    <dgm:pt modelId="{1338C3F3-B13B-4B11-8138-40359BD3AA90}" type="parTrans" cxnId="{FD04F97E-3ACB-4CBA-9189-D902FAF6CE86}">
      <dgm:prSet/>
      <dgm:spPr/>
      <dgm:t>
        <a:bodyPr/>
        <a:lstStyle/>
        <a:p>
          <a:endParaRPr lang="pt-BR"/>
        </a:p>
      </dgm:t>
    </dgm:pt>
    <dgm:pt modelId="{5DFD2A6C-0D95-453A-948F-C77E2DF91562}" type="sibTrans" cxnId="{FD04F97E-3ACB-4CBA-9189-D902FAF6CE86}">
      <dgm:prSet/>
      <dgm:spPr/>
      <dgm:t>
        <a:bodyPr/>
        <a:lstStyle/>
        <a:p>
          <a:endParaRPr lang="pt-BR"/>
        </a:p>
      </dgm:t>
    </dgm:pt>
    <dgm:pt modelId="{FA0B1EE0-79C8-474E-B5D5-F7C1526574BE}" type="pres">
      <dgm:prSet presAssocID="{F052A1DA-234C-4CE1-A816-091FEE032FB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94613424-0506-46D0-A535-D43AE25230F9}" type="pres">
      <dgm:prSet presAssocID="{1567414A-26FE-4099-BB4F-C0B887394C93}" presName="boxAndChildren" presStyleCnt="0"/>
      <dgm:spPr/>
    </dgm:pt>
    <dgm:pt modelId="{E4C6F473-D5DF-4DDC-920B-873D9C2CE9AF}" type="pres">
      <dgm:prSet presAssocID="{1567414A-26FE-4099-BB4F-C0B887394C93}" presName="parentTextBox" presStyleLbl="node1" presStyleIdx="0" presStyleCnt="2"/>
      <dgm:spPr/>
      <dgm:t>
        <a:bodyPr/>
        <a:lstStyle/>
        <a:p>
          <a:endParaRPr lang="pt-BR"/>
        </a:p>
      </dgm:t>
    </dgm:pt>
    <dgm:pt modelId="{C6C541F3-955A-4267-8B3B-D0D31CF42405}" type="pres">
      <dgm:prSet presAssocID="{16CF84A9-CF72-4440-950C-699319D7C26A}" presName="sp" presStyleCnt="0"/>
      <dgm:spPr/>
    </dgm:pt>
    <dgm:pt modelId="{2F2906A2-9AB2-4F17-A5FC-641CCE316628}" type="pres">
      <dgm:prSet presAssocID="{4907EFC9-7E45-4BBB-AB75-C91DFBACA4EA}" presName="arrowAndChildren" presStyleCnt="0"/>
      <dgm:spPr/>
    </dgm:pt>
    <dgm:pt modelId="{041C2343-0DB0-4CB0-BF27-DF0734C91B06}" type="pres">
      <dgm:prSet presAssocID="{4907EFC9-7E45-4BBB-AB75-C91DFBACA4EA}" presName="parentTextArrow" presStyleLbl="node1" presStyleIdx="1" presStyleCnt="2"/>
      <dgm:spPr/>
      <dgm:t>
        <a:bodyPr/>
        <a:lstStyle/>
        <a:p>
          <a:endParaRPr lang="pt-BR"/>
        </a:p>
      </dgm:t>
    </dgm:pt>
  </dgm:ptLst>
  <dgm:cxnLst>
    <dgm:cxn modelId="{2039E9BE-6FFA-4CEB-95C3-BA1C0B40D35E}" srcId="{F052A1DA-234C-4CE1-A816-091FEE032FB4}" destId="{4907EFC9-7E45-4BBB-AB75-C91DFBACA4EA}" srcOrd="0" destOrd="0" parTransId="{D123E1C5-61EB-4EE7-A345-E4F21849B2D3}" sibTransId="{16CF84A9-CF72-4440-950C-699319D7C26A}"/>
    <dgm:cxn modelId="{831B6FFF-93BB-417C-88D6-89E1C81E8F47}" type="presOf" srcId="{4907EFC9-7E45-4BBB-AB75-C91DFBACA4EA}" destId="{041C2343-0DB0-4CB0-BF27-DF0734C91B06}" srcOrd="0" destOrd="0" presId="urn:microsoft.com/office/officeart/2005/8/layout/process4"/>
    <dgm:cxn modelId="{3FE23549-EF4C-4CC1-9CD4-125C32670680}" type="presOf" srcId="{F052A1DA-234C-4CE1-A816-091FEE032FB4}" destId="{FA0B1EE0-79C8-474E-B5D5-F7C1526574BE}" srcOrd="0" destOrd="0" presId="urn:microsoft.com/office/officeart/2005/8/layout/process4"/>
    <dgm:cxn modelId="{FD04F97E-3ACB-4CBA-9189-D902FAF6CE86}" srcId="{F052A1DA-234C-4CE1-A816-091FEE032FB4}" destId="{1567414A-26FE-4099-BB4F-C0B887394C93}" srcOrd="1" destOrd="0" parTransId="{1338C3F3-B13B-4B11-8138-40359BD3AA90}" sibTransId="{5DFD2A6C-0D95-453A-948F-C77E2DF91562}"/>
    <dgm:cxn modelId="{DBBA805D-D60F-4E87-BEED-149BA286BAED}" type="presOf" srcId="{1567414A-26FE-4099-BB4F-C0B887394C93}" destId="{E4C6F473-D5DF-4DDC-920B-873D9C2CE9AF}" srcOrd="0" destOrd="0" presId="urn:microsoft.com/office/officeart/2005/8/layout/process4"/>
    <dgm:cxn modelId="{AC5CBC1A-7C41-43EA-9611-681B701899B0}" type="presParOf" srcId="{FA0B1EE0-79C8-474E-B5D5-F7C1526574BE}" destId="{94613424-0506-46D0-A535-D43AE25230F9}" srcOrd="0" destOrd="0" presId="urn:microsoft.com/office/officeart/2005/8/layout/process4"/>
    <dgm:cxn modelId="{58C5BFB3-8823-4570-82B4-581A274FB90A}" type="presParOf" srcId="{94613424-0506-46D0-A535-D43AE25230F9}" destId="{E4C6F473-D5DF-4DDC-920B-873D9C2CE9AF}" srcOrd="0" destOrd="0" presId="urn:microsoft.com/office/officeart/2005/8/layout/process4"/>
    <dgm:cxn modelId="{AE570E5D-88E7-4255-92E5-53E4BB7608D9}" type="presParOf" srcId="{FA0B1EE0-79C8-474E-B5D5-F7C1526574BE}" destId="{C6C541F3-955A-4267-8B3B-D0D31CF42405}" srcOrd="1" destOrd="0" presId="urn:microsoft.com/office/officeart/2005/8/layout/process4"/>
    <dgm:cxn modelId="{5073956B-9307-4073-944C-BC8A620857F2}" type="presParOf" srcId="{FA0B1EE0-79C8-474E-B5D5-F7C1526574BE}" destId="{2F2906A2-9AB2-4F17-A5FC-641CCE316628}" srcOrd="2" destOrd="0" presId="urn:microsoft.com/office/officeart/2005/8/layout/process4"/>
    <dgm:cxn modelId="{5F55E59B-52A1-403E-B30A-82D14BDDAD58}" type="presParOf" srcId="{2F2906A2-9AB2-4F17-A5FC-641CCE316628}" destId="{041C2343-0DB0-4CB0-BF27-DF0734C91B06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B9D787C-A3BA-4EE4-89B6-539A7FD521BE}" type="doc">
      <dgm:prSet loTypeId="urn:microsoft.com/office/officeart/2005/8/layout/vList5" loCatId="list" qsTypeId="urn:microsoft.com/office/officeart/2005/8/quickstyle/simple1" qsCatId="simple" csTypeId="urn:microsoft.com/office/officeart/2005/8/colors/accent2_1" csCatId="accent2"/>
      <dgm:spPr/>
      <dgm:t>
        <a:bodyPr/>
        <a:lstStyle/>
        <a:p>
          <a:endParaRPr lang="pt-BR"/>
        </a:p>
      </dgm:t>
    </dgm:pt>
    <dgm:pt modelId="{95C4DF05-53AD-40D0-8070-CD0D6449E978}">
      <dgm:prSet custT="1"/>
      <dgm:spPr/>
      <dgm:t>
        <a:bodyPr/>
        <a:lstStyle/>
        <a:p>
          <a:pPr rtl="0"/>
          <a:r>
            <a:rPr lang="pt-BR" sz="2800" b="1" dirty="0" smtClean="0"/>
            <a:t>Classificação Institucional</a:t>
          </a:r>
          <a:endParaRPr lang="pt-BR" sz="2800" b="1" dirty="0"/>
        </a:p>
      </dgm:t>
    </dgm:pt>
    <dgm:pt modelId="{2AD6A135-CD29-40EF-9441-1D756E6075C5}" type="parTrans" cxnId="{CAFA3BAA-B272-4FEE-B4CB-D02D273DA44C}">
      <dgm:prSet/>
      <dgm:spPr/>
      <dgm:t>
        <a:bodyPr/>
        <a:lstStyle/>
        <a:p>
          <a:endParaRPr lang="pt-BR" sz="2800"/>
        </a:p>
      </dgm:t>
    </dgm:pt>
    <dgm:pt modelId="{6AE7E440-2057-4284-ABC2-7B250A909A7A}" type="sibTrans" cxnId="{CAFA3BAA-B272-4FEE-B4CB-D02D273DA44C}">
      <dgm:prSet/>
      <dgm:spPr/>
      <dgm:t>
        <a:bodyPr/>
        <a:lstStyle/>
        <a:p>
          <a:endParaRPr lang="pt-BR" sz="2800"/>
        </a:p>
      </dgm:t>
    </dgm:pt>
    <dgm:pt modelId="{8A6AAA5B-5C92-40E8-A25C-EB938FD7AB28}">
      <dgm:prSet custT="1"/>
      <dgm:spPr/>
      <dgm:t>
        <a:bodyPr/>
        <a:lstStyle/>
        <a:p>
          <a:pPr rtl="0"/>
          <a:r>
            <a:rPr lang="pt-BR" sz="2800" b="1" dirty="0" smtClean="0"/>
            <a:t>Classificação Funcional</a:t>
          </a:r>
          <a:endParaRPr lang="pt-BR" sz="2800" b="1" dirty="0"/>
        </a:p>
      </dgm:t>
    </dgm:pt>
    <dgm:pt modelId="{F225ED76-1FAE-4F4A-8462-94BEC10AB327}" type="parTrans" cxnId="{DDA22B01-AAFA-4CA1-B4E0-5888C300155E}">
      <dgm:prSet/>
      <dgm:spPr/>
      <dgm:t>
        <a:bodyPr/>
        <a:lstStyle/>
        <a:p>
          <a:endParaRPr lang="pt-BR" sz="2800"/>
        </a:p>
      </dgm:t>
    </dgm:pt>
    <dgm:pt modelId="{AC4D174A-7BFE-4808-B815-D9B3118761BE}" type="sibTrans" cxnId="{DDA22B01-AAFA-4CA1-B4E0-5888C300155E}">
      <dgm:prSet/>
      <dgm:spPr/>
      <dgm:t>
        <a:bodyPr/>
        <a:lstStyle/>
        <a:p>
          <a:endParaRPr lang="pt-BR" sz="2800"/>
        </a:p>
      </dgm:t>
    </dgm:pt>
    <dgm:pt modelId="{F9FD1ABE-7380-4106-92BD-020504CD21A6}">
      <dgm:prSet custT="1"/>
      <dgm:spPr/>
      <dgm:t>
        <a:bodyPr/>
        <a:lstStyle/>
        <a:p>
          <a:pPr rtl="0"/>
          <a:r>
            <a:rPr lang="pt-BR" sz="2800" b="1" dirty="0" smtClean="0"/>
            <a:t>Estrutura Programática</a:t>
          </a:r>
          <a:endParaRPr lang="pt-BR" sz="2800" b="1" dirty="0"/>
        </a:p>
      </dgm:t>
    </dgm:pt>
    <dgm:pt modelId="{43DFF059-ED80-43B6-BA63-699BDEBB14FA}" type="parTrans" cxnId="{F1B6677D-5F16-4E2F-96C9-D833F32E314F}">
      <dgm:prSet/>
      <dgm:spPr/>
      <dgm:t>
        <a:bodyPr/>
        <a:lstStyle/>
        <a:p>
          <a:endParaRPr lang="pt-BR" sz="2800"/>
        </a:p>
      </dgm:t>
    </dgm:pt>
    <dgm:pt modelId="{EBF7E5BF-C22D-48A4-ACE5-3594AE0C4CAF}" type="sibTrans" cxnId="{F1B6677D-5F16-4E2F-96C9-D833F32E314F}">
      <dgm:prSet/>
      <dgm:spPr/>
      <dgm:t>
        <a:bodyPr/>
        <a:lstStyle/>
        <a:p>
          <a:endParaRPr lang="pt-BR" sz="2800"/>
        </a:p>
      </dgm:t>
    </dgm:pt>
    <dgm:pt modelId="{E1D5963C-E761-4A4D-92DC-8C39E6F9DE3D}">
      <dgm:prSet custT="1"/>
      <dgm:spPr/>
      <dgm:t>
        <a:bodyPr/>
        <a:lstStyle/>
        <a:p>
          <a:pPr rtl="0"/>
          <a:r>
            <a:rPr lang="pt-BR" sz="2800" b="1" dirty="0" smtClean="0"/>
            <a:t>Natureza da Despesa Orçamentária</a:t>
          </a:r>
          <a:endParaRPr lang="pt-BR" sz="2800" b="1" dirty="0"/>
        </a:p>
      </dgm:t>
    </dgm:pt>
    <dgm:pt modelId="{BE1A3185-C373-4363-84D2-96E919A79D27}" type="parTrans" cxnId="{D54CE90A-7844-4107-A149-74778D1EB5A9}">
      <dgm:prSet/>
      <dgm:spPr/>
      <dgm:t>
        <a:bodyPr/>
        <a:lstStyle/>
        <a:p>
          <a:endParaRPr lang="pt-BR" sz="2800"/>
        </a:p>
      </dgm:t>
    </dgm:pt>
    <dgm:pt modelId="{3085AD02-967A-4793-93C0-522E1964A983}" type="sibTrans" cxnId="{D54CE90A-7844-4107-A149-74778D1EB5A9}">
      <dgm:prSet/>
      <dgm:spPr/>
      <dgm:t>
        <a:bodyPr/>
        <a:lstStyle/>
        <a:p>
          <a:endParaRPr lang="pt-BR" sz="2800"/>
        </a:p>
      </dgm:t>
    </dgm:pt>
    <dgm:pt modelId="{4A73C2FA-9560-443B-A33A-B9E726FFFFFF}" type="pres">
      <dgm:prSet presAssocID="{FB9D787C-A3BA-4EE4-89B6-539A7FD521B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A87CBC56-B825-4188-9709-7037AAFF9DE2}" type="pres">
      <dgm:prSet presAssocID="{95C4DF05-53AD-40D0-8070-CD0D6449E978}" presName="linNode" presStyleCnt="0"/>
      <dgm:spPr/>
    </dgm:pt>
    <dgm:pt modelId="{7231452A-19F1-4783-BAD6-0A43EDBCC675}" type="pres">
      <dgm:prSet presAssocID="{95C4DF05-53AD-40D0-8070-CD0D6449E978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1B82423-2719-4FE3-B669-F634A08587D8}" type="pres">
      <dgm:prSet presAssocID="{6AE7E440-2057-4284-ABC2-7B250A909A7A}" presName="sp" presStyleCnt="0"/>
      <dgm:spPr/>
    </dgm:pt>
    <dgm:pt modelId="{E04DA283-D9B8-433D-8C21-B9F25045FF8B}" type="pres">
      <dgm:prSet presAssocID="{8A6AAA5B-5C92-40E8-A25C-EB938FD7AB28}" presName="linNode" presStyleCnt="0"/>
      <dgm:spPr/>
    </dgm:pt>
    <dgm:pt modelId="{684C3FB3-0FC4-4CC2-B00B-6BC84F28F7ED}" type="pres">
      <dgm:prSet presAssocID="{8A6AAA5B-5C92-40E8-A25C-EB938FD7AB28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15E71EA-2589-44E9-B669-EEE45C2BA15B}" type="pres">
      <dgm:prSet presAssocID="{AC4D174A-7BFE-4808-B815-D9B3118761BE}" presName="sp" presStyleCnt="0"/>
      <dgm:spPr/>
    </dgm:pt>
    <dgm:pt modelId="{1D53E98C-98BC-4A87-AC32-3BA61D0C8129}" type="pres">
      <dgm:prSet presAssocID="{F9FD1ABE-7380-4106-92BD-020504CD21A6}" presName="linNode" presStyleCnt="0"/>
      <dgm:spPr/>
    </dgm:pt>
    <dgm:pt modelId="{EA50D9F9-5976-4466-86EB-C3D4A463E058}" type="pres">
      <dgm:prSet presAssocID="{F9FD1ABE-7380-4106-92BD-020504CD21A6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262ECB3-AAE7-4EF6-A9EE-631F4CE60888}" type="pres">
      <dgm:prSet presAssocID="{EBF7E5BF-C22D-48A4-ACE5-3594AE0C4CAF}" presName="sp" presStyleCnt="0"/>
      <dgm:spPr/>
    </dgm:pt>
    <dgm:pt modelId="{1D53F65E-ED64-40A0-BC12-0C30B5E850CF}" type="pres">
      <dgm:prSet presAssocID="{E1D5963C-E761-4A4D-92DC-8C39E6F9DE3D}" presName="linNode" presStyleCnt="0"/>
      <dgm:spPr/>
    </dgm:pt>
    <dgm:pt modelId="{AA965DD1-3690-4BA2-8B6D-D8FD55669D93}" type="pres">
      <dgm:prSet presAssocID="{E1D5963C-E761-4A4D-92DC-8C39E6F9DE3D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CF27EDA5-7EB1-49E8-89DD-9492D6E03690}" type="presOf" srcId="{95C4DF05-53AD-40D0-8070-CD0D6449E978}" destId="{7231452A-19F1-4783-BAD6-0A43EDBCC675}" srcOrd="0" destOrd="0" presId="urn:microsoft.com/office/officeart/2005/8/layout/vList5"/>
    <dgm:cxn modelId="{B410DAC8-23D9-4B8C-900E-F6D11DC2EEAF}" type="presOf" srcId="{E1D5963C-E761-4A4D-92DC-8C39E6F9DE3D}" destId="{AA965DD1-3690-4BA2-8B6D-D8FD55669D93}" srcOrd="0" destOrd="0" presId="urn:microsoft.com/office/officeart/2005/8/layout/vList5"/>
    <dgm:cxn modelId="{1AA2F8A0-CD90-4253-8B45-BF0405D81D64}" type="presOf" srcId="{FB9D787C-A3BA-4EE4-89B6-539A7FD521BE}" destId="{4A73C2FA-9560-443B-A33A-B9E726FFFFFF}" srcOrd="0" destOrd="0" presId="urn:microsoft.com/office/officeart/2005/8/layout/vList5"/>
    <dgm:cxn modelId="{6E7B8996-316F-4D22-999B-643FF1F7B607}" type="presOf" srcId="{8A6AAA5B-5C92-40E8-A25C-EB938FD7AB28}" destId="{684C3FB3-0FC4-4CC2-B00B-6BC84F28F7ED}" srcOrd="0" destOrd="0" presId="urn:microsoft.com/office/officeart/2005/8/layout/vList5"/>
    <dgm:cxn modelId="{CAFA3BAA-B272-4FEE-B4CB-D02D273DA44C}" srcId="{FB9D787C-A3BA-4EE4-89B6-539A7FD521BE}" destId="{95C4DF05-53AD-40D0-8070-CD0D6449E978}" srcOrd="0" destOrd="0" parTransId="{2AD6A135-CD29-40EF-9441-1D756E6075C5}" sibTransId="{6AE7E440-2057-4284-ABC2-7B250A909A7A}"/>
    <dgm:cxn modelId="{D54CE90A-7844-4107-A149-74778D1EB5A9}" srcId="{FB9D787C-A3BA-4EE4-89B6-539A7FD521BE}" destId="{E1D5963C-E761-4A4D-92DC-8C39E6F9DE3D}" srcOrd="3" destOrd="0" parTransId="{BE1A3185-C373-4363-84D2-96E919A79D27}" sibTransId="{3085AD02-967A-4793-93C0-522E1964A983}"/>
    <dgm:cxn modelId="{F1B6677D-5F16-4E2F-96C9-D833F32E314F}" srcId="{FB9D787C-A3BA-4EE4-89B6-539A7FD521BE}" destId="{F9FD1ABE-7380-4106-92BD-020504CD21A6}" srcOrd="2" destOrd="0" parTransId="{43DFF059-ED80-43B6-BA63-699BDEBB14FA}" sibTransId="{EBF7E5BF-C22D-48A4-ACE5-3594AE0C4CAF}"/>
    <dgm:cxn modelId="{DDA22B01-AAFA-4CA1-B4E0-5888C300155E}" srcId="{FB9D787C-A3BA-4EE4-89B6-539A7FD521BE}" destId="{8A6AAA5B-5C92-40E8-A25C-EB938FD7AB28}" srcOrd="1" destOrd="0" parTransId="{F225ED76-1FAE-4F4A-8462-94BEC10AB327}" sibTransId="{AC4D174A-7BFE-4808-B815-D9B3118761BE}"/>
    <dgm:cxn modelId="{26D4DF61-E667-4472-ACD5-DD921E056A62}" type="presOf" srcId="{F9FD1ABE-7380-4106-92BD-020504CD21A6}" destId="{EA50D9F9-5976-4466-86EB-C3D4A463E058}" srcOrd="0" destOrd="0" presId="urn:microsoft.com/office/officeart/2005/8/layout/vList5"/>
    <dgm:cxn modelId="{3A6C38AF-737B-4216-9F3A-D1F214195E41}" type="presParOf" srcId="{4A73C2FA-9560-443B-A33A-B9E726FFFFFF}" destId="{A87CBC56-B825-4188-9709-7037AAFF9DE2}" srcOrd="0" destOrd="0" presId="urn:microsoft.com/office/officeart/2005/8/layout/vList5"/>
    <dgm:cxn modelId="{B963F851-678D-4842-B52C-DEF48FBF277C}" type="presParOf" srcId="{A87CBC56-B825-4188-9709-7037AAFF9DE2}" destId="{7231452A-19F1-4783-BAD6-0A43EDBCC675}" srcOrd="0" destOrd="0" presId="urn:microsoft.com/office/officeart/2005/8/layout/vList5"/>
    <dgm:cxn modelId="{5E3ADF8E-1111-479A-9687-80986E7C5277}" type="presParOf" srcId="{4A73C2FA-9560-443B-A33A-B9E726FFFFFF}" destId="{F1B82423-2719-4FE3-B669-F634A08587D8}" srcOrd="1" destOrd="0" presId="urn:microsoft.com/office/officeart/2005/8/layout/vList5"/>
    <dgm:cxn modelId="{4F0DA6AA-8B67-4D96-A08B-D3CE90AA812D}" type="presParOf" srcId="{4A73C2FA-9560-443B-A33A-B9E726FFFFFF}" destId="{E04DA283-D9B8-433D-8C21-B9F25045FF8B}" srcOrd="2" destOrd="0" presId="urn:microsoft.com/office/officeart/2005/8/layout/vList5"/>
    <dgm:cxn modelId="{D1E4A576-2FDD-4113-9266-AE7BE9759029}" type="presParOf" srcId="{E04DA283-D9B8-433D-8C21-B9F25045FF8B}" destId="{684C3FB3-0FC4-4CC2-B00B-6BC84F28F7ED}" srcOrd="0" destOrd="0" presId="urn:microsoft.com/office/officeart/2005/8/layout/vList5"/>
    <dgm:cxn modelId="{326415DE-68E6-4336-9FC5-72850B288469}" type="presParOf" srcId="{4A73C2FA-9560-443B-A33A-B9E726FFFFFF}" destId="{D15E71EA-2589-44E9-B669-EEE45C2BA15B}" srcOrd="3" destOrd="0" presId="urn:microsoft.com/office/officeart/2005/8/layout/vList5"/>
    <dgm:cxn modelId="{7F81D8CF-182D-4A37-A44A-C3B8902CDFA9}" type="presParOf" srcId="{4A73C2FA-9560-443B-A33A-B9E726FFFFFF}" destId="{1D53E98C-98BC-4A87-AC32-3BA61D0C8129}" srcOrd="4" destOrd="0" presId="urn:microsoft.com/office/officeart/2005/8/layout/vList5"/>
    <dgm:cxn modelId="{77AAFA01-F895-4C7D-AD6E-6DFD0F8124CD}" type="presParOf" srcId="{1D53E98C-98BC-4A87-AC32-3BA61D0C8129}" destId="{EA50D9F9-5976-4466-86EB-C3D4A463E058}" srcOrd="0" destOrd="0" presId="urn:microsoft.com/office/officeart/2005/8/layout/vList5"/>
    <dgm:cxn modelId="{06A5003C-4828-4B18-B446-93F77CE96802}" type="presParOf" srcId="{4A73C2FA-9560-443B-A33A-B9E726FFFFFF}" destId="{4262ECB3-AAE7-4EF6-A9EE-631F4CE60888}" srcOrd="5" destOrd="0" presId="urn:microsoft.com/office/officeart/2005/8/layout/vList5"/>
    <dgm:cxn modelId="{9D874145-D488-41AC-9013-2396774DEA35}" type="presParOf" srcId="{4A73C2FA-9560-443B-A33A-B9E726FFFFFF}" destId="{1D53F65E-ED64-40A0-BC12-0C30B5E850CF}" srcOrd="6" destOrd="0" presId="urn:microsoft.com/office/officeart/2005/8/layout/vList5"/>
    <dgm:cxn modelId="{807AE6F6-9260-4A35-B251-7AF9313EB6E6}" type="presParOf" srcId="{1D53F65E-ED64-40A0-BC12-0C30B5E850CF}" destId="{AA965DD1-3690-4BA2-8B6D-D8FD55669D93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0B2B6CA-036A-4FF9-A860-2229AA67162F}" type="doc">
      <dgm:prSet loTypeId="urn:microsoft.com/office/officeart/2005/8/layout/process4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7AD2B6B7-BDA4-4C21-9665-00456BEF4004}">
      <dgm:prSet custT="1"/>
      <dgm:spPr/>
      <dgm:t>
        <a:bodyPr/>
        <a:lstStyle/>
        <a:p>
          <a:pPr rtl="0">
            <a:lnSpc>
              <a:spcPct val="100000"/>
            </a:lnSpc>
            <a:spcAft>
              <a:spcPts val="0"/>
            </a:spcAft>
          </a:pPr>
          <a:r>
            <a:rPr lang="pt-BR" sz="3600" b="1" dirty="0" smtClean="0"/>
            <a:t>Art. 5º </a:t>
          </a:r>
        </a:p>
        <a:p>
          <a:pPr rtl="0">
            <a:lnSpc>
              <a:spcPct val="100000"/>
            </a:lnSpc>
            <a:spcAft>
              <a:spcPts val="0"/>
            </a:spcAft>
          </a:pPr>
          <a:r>
            <a:rPr lang="pt-BR" sz="3600" b="1" dirty="0" smtClean="0"/>
            <a:t>Os recursos financeiros referentes ao Bloco de Custeio de destinar­-se­-ão:</a:t>
          </a:r>
          <a:endParaRPr lang="pt-BR" sz="3600" b="1" dirty="0"/>
        </a:p>
      </dgm:t>
    </dgm:pt>
    <dgm:pt modelId="{FBB1608D-BBD7-49A8-AB44-5A7813588435}" type="parTrans" cxnId="{0F96AABE-7A49-4B4A-89BC-53C77E32BC30}">
      <dgm:prSet/>
      <dgm:spPr/>
      <dgm:t>
        <a:bodyPr/>
        <a:lstStyle/>
        <a:p>
          <a:endParaRPr lang="pt-BR" sz="3600" b="1">
            <a:solidFill>
              <a:schemeClr val="tx1"/>
            </a:solidFill>
          </a:endParaRPr>
        </a:p>
      </dgm:t>
    </dgm:pt>
    <dgm:pt modelId="{BBDE4DF4-188B-46A7-AA77-D3D8E0D46E61}" type="sibTrans" cxnId="{0F96AABE-7A49-4B4A-89BC-53C77E32BC30}">
      <dgm:prSet/>
      <dgm:spPr/>
      <dgm:t>
        <a:bodyPr/>
        <a:lstStyle/>
        <a:p>
          <a:endParaRPr lang="pt-BR" sz="3600" b="1">
            <a:solidFill>
              <a:schemeClr val="tx1"/>
            </a:solidFill>
          </a:endParaRPr>
        </a:p>
      </dgm:t>
    </dgm:pt>
    <dgm:pt modelId="{DF618AF9-1E84-4CCE-A3B0-5A6FAEB9144D}">
      <dgm:prSet custT="1"/>
      <dgm:spPr/>
      <dgm:t>
        <a:bodyPr/>
        <a:lstStyle/>
        <a:p>
          <a:pPr rtl="0"/>
          <a:r>
            <a:rPr lang="pt-BR" sz="3600" b="1" smtClean="0"/>
            <a:t>­I - À manutenção da prestação das ações e serviços públicos de saúde</a:t>
          </a:r>
          <a:r>
            <a:rPr lang="en-US" sz="3600" b="1" smtClean="0"/>
            <a:t>;</a:t>
          </a:r>
          <a:r>
            <a:rPr lang="pt-BR" sz="3600" b="1" smtClean="0"/>
            <a:t> e</a:t>
          </a:r>
          <a:endParaRPr lang="pt-BR" sz="3600" b="1" dirty="0"/>
        </a:p>
      </dgm:t>
    </dgm:pt>
    <dgm:pt modelId="{86DC8512-BB7E-4FF4-9DC8-FD28BC4EC764}" type="parTrans" cxnId="{D29F500A-43AA-44F2-825E-8D8190D334FF}">
      <dgm:prSet/>
      <dgm:spPr/>
      <dgm:t>
        <a:bodyPr/>
        <a:lstStyle/>
        <a:p>
          <a:endParaRPr lang="pt-BR" sz="3600" b="1">
            <a:solidFill>
              <a:schemeClr val="tx1"/>
            </a:solidFill>
          </a:endParaRPr>
        </a:p>
      </dgm:t>
    </dgm:pt>
    <dgm:pt modelId="{A776C7F0-D5CA-4172-87AC-6CD74B02E389}" type="sibTrans" cxnId="{D29F500A-43AA-44F2-825E-8D8190D334FF}">
      <dgm:prSet/>
      <dgm:spPr/>
      <dgm:t>
        <a:bodyPr/>
        <a:lstStyle/>
        <a:p>
          <a:endParaRPr lang="pt-BR" sz="3600" b="1">
            <a:solidFill>
              <a:schemeClr val="tx1"/>
            </a:solidFill>
          </a:endParaRPr>
        </a:p>
      </dgm:t>
    </dgm:pt>
    <dgm:pt modelId="{7BCD74B2-2E2A-4E64-AE78-98860F6B42D0}">
      <dgm:prSet custT="1"/>
      <dgm:spPr/>
      <dgm:t>
        <a:bodyPr/>
        <a:lstStyle/>
        <a:p>
          <a:pPr rtl="0"/>
          <a:r>
            <a:rPr lang="pt-BR" sz="3600" b="1" dirty="0" smtClean="0"/>
            <a:t>II - Ao </a:t>
          </a:r>
          <a:r>
            <a:rPr lang="pt-BR" sz="3600" b="1" u="sng" dirty="0" smtClean="0"/>
            <a:t>funcionamento dos órgãos e estabelecimentos responsáveis </a:t>
          </a:r>
          <a:r>
            <a:rPr lang="pt-BR" sz="3500" b="1" dirty="0" smtClean="0"/>
            <a:t>pela implementação das ações e serviços públicos de saúde.</a:t>
          </a:r>
          <a:endParaRPr lang="pt-BR" sz="3500" b="1" dirty="0"/>
        </a:p>
      </dgm:t>
    </dgm:pt>
    <dgm:pt modelId="{C158EDB4-6704-4188-B47F-EE4B53352E93}" type="parTrans" cxnId="{36F96744-F6E7-4EFF-8622-EF992A6086F0}">
      <dgm:prSet/>
      <dgm:spPr/>
      <dgm:t>
        <a:bodyPr/>
        <a:lstStyle/>
        <a:p>
          <a:endParaRPr lang="pt-BR" sz="3600" b="1">
            <a:solidFill>
              <a:schemeClr val="tx1"/>
            </a:solidFill>
          </a:endParaRPr>
        </a:p>
      </dgm:t>
    </dgm:pt>
    <dgm:pt modelId="{24732B3C-DEC3-496C-A1A7-24BF7FBD9723}" type="sibTrans" cxnId="{36F96744-F6E7-4EFF-8622-EF992A6086F0}">
      <dgm:prSet/>
      <dgm:spPr/>
      <dgm:t>
        <a:bodyPr/>
        <a:lstStyle/>
        <a:p>
          <a:endParaRPr lang="pt-BR" sz="3600" b="1">
            <a:solidFill>
              <a:schemeClr val="tx1"/>
            </a:solidFill>
          </a:endParaRPr>
        </a:p>
      </dgm:t>
    </dgm:pt>
    <dgm:pt modelId="{2A7EBE39-5C2C-4D74-865F-3541E1F5037B}" type="pres">
      <dgm:prSet presAssocID="{80B2B6CA-036A-4FF9-A860-2229AA67162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D9ABB20E-022D-4257-B27C-1B15ACF8AC3F}" type="pres">
      <dgm:prSet presAssocID="{7BCD74B2-2E2A-4E64-AE78-98860F6B42D0}" presName="boxAndChildren" presStyleCnt="0"/>
      <dgm:spPr/>
    </dgm:pt>
    <dgm:pt modelId="{ECFE6564-E030-48D9-9A5D-341156EE4F01}" type="pres">
      <dgm:prSet presAssocID="{7BCD74B2-2E2A-4E64-AE78-98860F6B42D0}" presName="parentTextBox" presStyleLbl="node1" presStyleIdx="0" presStyleCnt="3" custScaleY="124082"/>
      <dgm:spPr/>
      <dgm:t>
        <a:bodyPr/>
        <a:lstStyle/>
        <a:p>
          <a:endParaRPr lang="pt-BR"/>
        </a:p>
      </dgm:t>
    </dgm:pt>
    <dgm:pt modelId="{705C8E32-CA4E-41B3-A89F-B7005E6FD92B}" type="pres">
      <dgm:prSet presAssocID="{A776C7F0-D5CA-4172-87AC-6CD74B02E389}" presName="sp" presStyleCnt="0"/>
      <dgm:spPr/>
    </dgm:pt>
    <dgm:pt modelId="{A60E8ED1-0898-4085-AD6C-32ADE331000C}" type="pres">
      <dgm:prSet presAssocID="{DF618AF9-1E84-4CCE-A3B0-5A6FAEB9144D}" presName="arrowAndChildren" presStyleCnt="0"/>
      <dgm:spPr/>
    </dgm:pt>
    <dgm:pt modelId="{7E5654D1-1FEC-4C85-8464-45080145653F}" type="pres">
      <dgm:prSet presAssocID="{DF618AF9-1E84-4CCE-A3B0-5A6FAEB9144D}" presName="parentTextArrow" presStyleLbl="node1" presStyleIdx="1" presStyleCnt="3"/>
      <dgm:spPr/>
      <dgm:t>
        <a:bodyPr/>
        <a:lstStyle/>
        <a:p>
          <a:endParaRPr lang="pt-BR"/>
        </a:p>
      </dgm:t>
    </dgm:pt>
    <dgm:pt modelId="{CB3F2696-2E51-4450-9BF1-7B54FFA064DD}" type="pres">
      <dgm:prSet presAssocID="{BBDE4DF4-188B-46A7-AA77-D3D8E0D46E61}" presName="sp" presStyleCnt="0"/>
      <dgm:spPr/>
    </dgm:pt>
    <dgm:pt modelId="{8F4C7E21-C795-423F-8CDD-F0997527DAA7}" type="pres">
      <dgm:prSet presAssocID="{7AD2B6B7-BDA4-4C21-9665-00456BEF4004}" presName="arrowAndChildren" presStyleCnt="0"/>
      <dgm:spPr/>
    </dgm:pt>
    <dgm:pt modelId="{4A572FAE-FE4C-47B0-8731-BB8E4E4B9B18}" type="pres">
      <dgm:prSet presAssocID="{7AD2B6B7-BDA4-4C21-9665-00456BEF4004}" presName="parentTextArrow" presStyleLbl="node1" presStyleIdx="2" presStyleCnt="3"/>
      <dgm:spPr/>
      <dgm:t>
        <a:bodyPr/>
        <a:lstStyle/>
        <a:p>
          <a:endParaRPr lang="pt-BR"/>
        </a:p>
      </dgm:t>
    </dgm:pt>
  </dgm:ptLst>
  <dgm:cxnLst>
    <dgm:cxn modelId="{7B8B5D4F-6937-4C90-A8E5-282B85F6CE05}" type="presOf" srcId="{7AD2B6B7-BDA4-4C21-9665-00456BEF4004}" destId="{4A572FAE-FE4C-47B0-8731-BB8E4E4B9B18}" srcOrd="0" destOrd="0" presId="urn:microsoft.com/office/officeart/2005/8/layout/process4"/>
    <dgm:cxn modelId="{51B31AC3-8229-40D3-A951-B8AFE075A5F6}" type="presOf" srcId="{DF618AF9-1E84-4CCE-A3B0-5A6FAEB9144D}" destId="{7E5654D1-1FEC-4C85-8464-45080145653F}" srcOrd="0" destOrd="0" presId="urn:microsoft.com/office/officeart/2005/8/layout/process4"/>
    <dgm:cxn modelId="{D29F500A-43AA-44F2-825E-8D8190D334FF}" srcId="{80B2B6CA-036A-4FF9-A860-2229AA67162F}" destId="{DF618AF9-1E84-4CCE-A3B0-5A6FAEB9144D}" srcOrd="1" destOrd="0" parTransId="{86DC8512-BB7E-4FF4-9DC8-FD28BC4EC764}" sibTransId="{A776C7F0-D5CA-4172-87AC-6CD74B02E389}"/>
    <dgm:cxn modelId="{36F96744-F6E7-4EFF-8622-EF992A6086F0}" srcId="{80B2B6CA-036A-4FF9-A860-2229AA67162F}" destId="{7BCD74B2-2E2A-4E64-AE78-98860F6B42D0}" srcOrd="2" destOrd="0" parTransId="{C158EDB4-6704-4188-B47F-EE4B53352E93}" sibTransId="{24732B3C-DEC3-496C-A1A7-24BF7FBD9723}"/>
    <dgm:cxn modelId="{F733C970-D7BE-4760-9959-77E843ABBF5B}" type="presOf" srcId="{7BCD74B2-2E2A-4E64-AE78-98860F6B42D0}" destId="{ECFE6564-E030-48D9-9A5D-341156EE4F01}" srcOrd="0" destOrd="0" presId="urn:microsoft.com/office/officeart/2005/8/layout/process4"/>
    <dgm:cxn modelId="{0F96AABE-7A49-4B4A-89BC-53C77E32BC30}" srcId="{80B2B6CA-036A-4FF9-A860-2229AA67162F}" destId="{7AD2B6B7-BDA4-4C21-9665-00456BEF4004}" srcOrd="0" destOrd="0" parTransId="{FBB1608D-BBD7-49A8-AB44-5A7813588435}" sibTransId="{BBDE4DF4-188B-46A7-AA77-D3D8E0D46E61}"/>
    <dgm:cxn modelId="{582D0B9B-6A2C-4633-A2BD-A71D9E743270}" type="presOf" srcId="{80B2B6CA-036A-4FF9-A860-2229AA67162F}" destId="{2A7EBE39-5C2C-4D74-865F-3541E1F5037B}" srcOrd="0" destOrd="0" presId="urn:microsoft.com/office/officeart/2005/8/layout/process4"/>
    <dgm:cxn modelId="{39A2FA9A-A4D5-4301-99B5-72095A70CE5A}" type="presParOf" srcId="{2A7EBE39-5C2C-4D74-865F-3541E1F5037B}" destId="{D9ABB20E-022D-4257-B27C-1B15ACF8AC3F}" srcOrd="0" destOrd="0" presId="urn:microsoft.com/office/officeart/2005/8/layout/process4"/>
    <dgm:cxn modelId="{61EF00C7-AA56-4568-AC74-5E83522C08B3}" type="presParOf" srcId="{D9ABB20E-022D-4257-B27C-1B15ACF8AC3F}" destId="{ECFE6564-E030-48D9-9A5D-341156EE4F01}" srcOrd="0" destOrd="0" presId="urn:microsoft.com/office/officeart/2005/8/layout/process4"/>
    <dgm:cxn modelId="{F7FECEAC-1F50-41E1-B6A6-F9563A062075}" type="presParOf" srcId="{2A7EBE39-5C2C-4D74-865F-3541E1F5037B}" destId="{705C8E32-CA4E-41B3-A89F-B7005E6FD92B}" srcOrd="1" destOrd="0" presId="urn:microsoft.com/office/officeart/2005/8/layout/process4"/>
    <dgm:cxn modelId="{426BF595-E50C-42AF-BE43-4647A3F8E70F}" type="presParOf" srcId="{2A7EBE39-5C2C-4D74-865F-3541E1F5037B}" destId="{A60E8ED1-0898-4085-AD6C-32ADE331000C}" srcOrd="2" destOrd="0" presId="urn:microsoft.com/office/officeart/2005/8/layout/process4"/>
    <dgm:cxn modelId="{E8A69380-8CEA-46D4-8834-59B4D536702D}" type="presParOf" srcId="{A60E8ED1-0898-4085-AD6C-32ADE331000C}" destId="{7E5654D1-1FEC-4C85-8464-45080145653F}" srcOrd="0" destOrd="0" presId="urn:microsoft.com/office/officeart/2005/8/layout/process4"/>
    <dgm:cxn modelId="{6AC0C7DD-1D3D-4757-8B5F-C66E384E1DCD}" type="presParOf" srcId="{2A7EBE39-5C2C-4D74-865F-3541E1F5037B}" destId="{CB3F2696-2E51-4450-9BF1-7B54FFA064DD}" srcOrd="3" destOrd="0" presId="urn:microsoft.com/office/officeart/2005/8/layout/process4"/>
    <dgm:cxn modelId="{3FCD61B2-BCA1-49CC-B80E-67FB78B68A99}" type="presParOf" srcId="{2A7EBE39-5C2C-4D74-865F-3541E1F5037B}" destId="{8F4C7E21-C795-423F-8CDD-F0997527DAA7}" srcOrd="4" destOrd="0" presId="urn:microsoft.com/office/officeart/2005/8/layout/process4"/>
    <dgm:cxn modelId="{3DC7D135-51B5-4A16-95C8-D5BAEDDC4298}" type="presParOf" srcId="{8F4C7E21-C795-423F-8CDD-F0997527DAA7}" destId="{4A572FAE-FE4C-47B0-8731-BB8E4E4B9B18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A7728E-97D5-4BB1-BAB2-6E2AD536A02A}">
      <dsp:nvSpPr>
        <dsp:cNvPr id="0" name=""/>
        <dsp:cNvSpPr/>
      </dsp:nvSpPr>
      <dsp:spPr>
        <a:xfrm>
          <a:off x="2240845" y="369955"/>
          <a:ext cx="5020397" cy="5020397"/>
        </a:xfrm>
        <a:prstGeom prst="pie">
          <a:avLst>
            <a:gd name="adj1" fmla="val 16200000"/>
            <a:gd name="adj2" fmla="val 2052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  <a:sp3d extrusionH="28000" prstMaterial="matte"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b="0" kern="1200" dirty="0" smtClean="0">
              <a:solidFill>
                <a:schemeClr val="tx1"/>
              </a:solidFill>
            </a:rPr>
            <a:t>ASSISTÊNCIA FARMACÊUTICA</a:t>
          </a:r>
          <a:endParaRPr lang="pt-BR" sz="2800" b="0" kern="1200" dirty="0">
            <a:solidFill>
              <a:schemeClr val="tx1"/>
            </a:solidFill>
          </a:endParaRPr>
        </a:p>
      </dsp:txBody>
      <dsp:txXfrm>
        <a:off x="4859819" y="1213860"/>
        <a:ext cx="1613699" cy="1075799"/>
      </dsp:txXfrm>
    </dsp:sp>
    <dsp:sp modelId="{CB2F11C6-B3E4-499A-91E8-B1BC93B849FF}">
      <dsp:nvSpPr>
        <dsp:cNvPr id="0" name=""/>
        <dsp:cNvSpPr/>
      </dsp:nvSpPr>
      <dsp:spPr>
        <a:xfrm>
          <a:off x="2283877" y="503832"/>
          <a:ext cx="5020397" cy="5020397"/>
        </a:xfrm>
        <a:prstGeom prst="pie">
          <a:avLst>
            <a:gd name="adj1" fmla="val 20520000"/>
            <a:gd name="adj2" fmla="val 324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  <a:sp3d extrusionH="28000" prstMaterial="matte"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b="0" kern="1200" dirty="0" smtClean="0">
              <a:solidFill>
                <a:schemeClr val="tx1"/>
              </a:solidFill>
            </a:rPr>
            <a:t>VIG EM SAÚDE</a:t>
          </a:r>
          <a:endParaRPr lang="pt-BR" sz="2800" b="0" kern="1200" dirty="0">
            <a:solidFill>
              <a:schemeClr val="tx1"/>
            </a:solidFill>
          </a:endParaRPr>
        </a:p>
      </dsp:txBody>
      <dsp:txXfrm>
        <a:off x="5517252" y="2797676"/>
        <a:ext cx="1494165" cy="1195332"/>
      </dsp:txXfrm>
    </dsp:sp>
    <dsp:sp modelId="{52A4938D-0E56-40C1-A6E1-2FFBA64364A4}">
      <dsp:nvSpPr>
        <dsp:cNvPr id="0" name=""/>
        <dsp:cNvSpPr/>
      </dsp:nvSpPr>
      <dsp:spPr>
        <a:xfrm>
          <a:off x="2170321" y="586310"/>
          <a:ext cx="5020397" cy="5020397"/>
        </a:xfrm>
        <a:prstGeom prst="pie">
          <a:avLst>
            <a:gd name="adj1" fmla="val 3240000"/>
            <a:gd name="adj2" fmla="val 756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  <a:sp3d extrusionH="28000" prstMaterial="matte"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b="0" kern="1200" dirty="0" smtClean="0">
              <a:solidFill>
                <a:schemeClr val="tx1"/>
              </a:solidFill>
            </a:rPr>
            <a:t>MAC</a:t>
          </a:r>
          <a:endParaRPr lang="pt-BR" sz="2800" b="0" kern="1200" dirty="0">
            <a:solidFill>
              <a:schemeClr val="tx1"/>
            </a:solidFill>
          </a:endParaRPr>
        </a:p>
      </dsp:txBody>
      <dsp:txXfrm>
        <a:off x="3963320" y="4112542"/>
        <a:ext cx="1434399" cy="1314866"/>
      </dsp:txXfrm>
    </dsp:sp>
    <dsp:sp modelId="{6B263622-697A-4838-AF32-8A519F4F223E}">
      <dsp:nvSpPr>
        <dsp:cNvPr id="0" name=""/>
        <dsp:cNvSpPr/>
      </dsp:nvSpPr>
      <dsp:spPr>
        <a:xfrm>
          <a:off x="2056764" y="503832"/>
          <a:ext cx="5020397" cy="5020397"/>
        </a:xfrm>
        <a:prstGeom prst="pie">
          <a:avLst>
            <a:gd name="adj1" fmla="val 7560000"/>
            <a:gd name="adj2" fmla="val 1188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  <a:sp3d extrusionH="28000" prstMaterial="matte"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b="0" kern="1200" dirty="0" smtClean="0">
              <a:solidFill>
                <a:schemeClr val="tx1"/>
              </a:solidFill>
            </a:rPr>
            <a:t>GESTÃO</a:t>
          </a:r>
          <a:endParaRPr lang="pt-BR" sz="2800" b="0" kern="1200" dirty="0">
            <a:solidFill>
              <a:schemeClr val="tx1"/>
            </a:solidFill>
          </a:endParaRPr>
        </a:p>
      </dsp:txBody>
      <dsp:txXfrm>
        <a:off x="2349621" y="2797676"/>
        <a:ext cx="1494165" cy="1195332"/>
      </dsp:txXfrm>
    </dsp:sp>
    <dsp:sp modelId="{78B1D3B4-811A-476B-9CBC-AF27F52C5843}">
      <dsp:nvSpPr>
        <dsp:cNvPr id="0" name=""/>
        <dsp:cNvSpPr/>
      </dsp:nvSpPr>
      <dsp:spPr>
        <a:xfrm>
          <a:off x="2099796" y="369955"/>
          <a:ext cx="5020397" cy="5020397"/>
        </a:xfrm>
        <a:prstGeom prst="pie">
          <a:avLst>
            <a:gd name="adj1" fmla="val 11880000"/>
            <a:gd name="adj2" fmla="val 1620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  <a:sp3d extrusionH="28000" prstMaterial="matte"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b="0" kern="1200" dirty="0" smtClean="0">
              <a:solidFill>
                <a:schemeClr val="tx1"/>
              </a:solidFill>
            </a:rPr>
            <a:t>ATENÇÃO BÁSICA</a:t>
          </a:r>
          <a:endParaRPr lang="pt-BR" sz="2800" b="0" kern="1200" dirty="0">
            <a:solidFill>
              <a:schemeClr val="tx1"/>
            </a:solidFill>
          </a:endParaRPr>
        </a:p>
      </dsp:txBody>
      <dsp:txXfrm>
        <a:off x="2887520" y="1213860"/>
        <a:ext cx="1613699" cy="1075799"/>
      </dsp:txXfrm>
    </dsp:sp>
    <dsp:sp modelId="{AD96ADE8-024A-49CF-A068-29C98D50F928}">
      <dsp:nvSpPr>
        <dsp:cNvPr id="0" name=""/>
        <dsp:cNvSpPr/>
      </dsp:nvSpPr>
      <dsp:spPr>
        <a:xfrm>
          <a:off x="1929822" y="59168"/>
          <a:ext cx="5641970" cy="5641970"/>
        </a:xfrm>
        <a:prstGeom prst="circularArrow">
          <a:avLst>
            <a:gd name="adj1" fmla="val 5085"/>
            <a:gd name="adj2" fmla="val 327528"/>
            <a:gd name="adj3" fmla="val 20192361"/>
            <a:gd name="adj4" fmla="val 16200324"/>
            <a:gd name="adj5" fmla="val 593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A237457-E9C8-43AB-AFB2-878225054383}">
      <dsp:nvSpPr>
        <dsp:cNvPr id="0" name=""/>
        <dsp:cNvSpPr/>
      </dsp:nvSpPr>
      <dsp:spPr>
        <a:xfrm>
          <a:off x="1973438" y="193002"/>
          <a:ext cx="5641970" cy="5641970"/>
        </a:xfrm>
        <a:prstGeom prst="circularArrow">
          <a:avLst>
            <a:gd name="adj1" fmla="val 5085"/>
            <a:gd name="adj2" fmla="val 327528"/>
            <a:gd name="adj3" fmla="val 2912753"/>
            <a:gd name="adj4" fmla="val 20519953"/>
            <a:gd name="adj5" fmla="val 593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D2AF3FF-84D3-475A-9C70-45C414B30738}">
      <dsp:nvSpPr>
        <dsp:cNvPr id="0" name=""/>
        <dsp:cNvSpPr/>
      </dsp:nvSpPr>
      <dsp:spPr>
        <a:xfrm>
          <a:off x="1859534" y="275732"/>
          <a:ext cx="5641970" cy="5641970"/>
        </a:xfrm>
        <a:prstGeom prst="circularArrow">
          <a:avLst>
            <a:gd name="adj1" fmla="val 5085"/>
            <a:gd name="adj2" fmla="val 327528"/>
            <a:gd name="adj3" fmla="val 7232777"/>
            <a:gd name="adj4" fmla="val 3239695"/>
            <a:gd name="adj5" fmla="val 593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05EAD6E-ECA3-4C69-8354-E5F522DC67A1}">
      <dsp:nvSpPr>
        <dsp:cNvPr id="0" name=""/>
        <dsp:cNvSpPr/>
      </dsp:nvSpPr>
      <dsp:spPr>
        <a:xfrm>
          <a:off x="1745631" y="193002"/>
          <a:ext cx="5641970" cy="5641970"/>
        </a:xfrm>
        <a:prstGeom prst="circularArrow">
          <a:avLst>
            <a:gd name="adj1" fmla="val 5085"/>
            <a:gd name="adj2" fmla="val 327528"/>
            <a:gd name="adj3" fmla="val 11552519"/>
            <a:gd name="adj4" fmla="val 7559718"/>
            <a:gd name="adj5" fmla="val 5932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2D602B6-1667-4CC8-BDE3-4E2E0EA036C9}">
      <dsp:nvSpPr>
        <dsp:cNvPr id="0" name=""/>
        <dsp:cNvSpPr/>
      </dsp:nvSpPr>
      <dsp:spPr>
        <a:xfrm>
          <a:off x="1789246" y="59168"/>
          <a:ext cx="5641970" cy="5641970"/>
        </a:xfrm>
        <a:prstGeom prst="circularArrow">
          <a:avLst>
            <a:gd name="adj1" fmla="val 5085"/>
            <a:gd name="adj2" fmla="val 327528"/>
            <a:gd name="adj3" fmla="val 15872148"/>
            <a:gd name="adj4" fmla="val 11880111"/>
            <a:gd name="adj5" fmla="val 5932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3CB333-8745-44EF-B07E-A0C963C6CA9C}">
      <dsp:nvSpPr>
        <dsp:cNvPr id="0" name=""/>
        <dsp:cNvSpPr/>
      </dsp:nvSpPr>
      <dsp:spPr>
        <a:xfrm>
          <a:off x="36508" y="-90982"/>
          <a:ext cx="1786135" cy="29523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000" b="1" kern="1200" dirty="0" smtClean="0"/>
            <a:t>PS</a:t>
          </a:r>
          <a:endParaRPr lang="pt-BR" sz="4000" kern="1200" dirty="0"/>
        </a:p>
      </dsp:txBody>
      <dsp:txXfrm>
        <a:off x="36508" y="1089948"/>
        <a:ext cx="1786135" cy="1180931"/>
      </dsp:txXfrm>
    </dsp:sp>
    <dsp:sp modelId="{63D5FD2C-A5CF-4FA6-B806-027E9D51FCD2}">
      <dsp:nvSpPr>
        <dsp:cNvPr id="0" name=""/>
        <dsp:cNvSpPr/>
      </dsp:nvSpPr>
      <dsp:spPr>
        <a:xfrm>
          <a:off x="401505" y="86157"/>
          <a:ext cx="983125" cy="983125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5000" r="-75000"/>
          </a:stretch>
        </a:blip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8360B9-894B-4885-8F10-106299435A3E}">
      <dsp:nvSpPr>
        <dsp:cNvPr id="0" name=""/>
        <dsp:cNvSpPr/>
      </dsp:nvSpPr>
      <dsp:spPr>
        <a:xfrm>
          <a:off x="1839719" y="-90982"/>
          <a:ext cx="1786135" cy="29523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000" b="1" kern="1200" dirty="0" smtClean="0"/>
            <a:t>PPA</a:t>
          </a:r>
          <a:endParaRPr lang="pt-BR" sz="4000" kern="1200" dirty="0"/>
        </a:p>
      </dsp:txBody>
      <dsp:txXfrm>
        <a:off x="1839719" y="1089948"/>
        <a:ext cx="1786135" cy="1180931"/>
      </dsp:txXfrm>
    </dsp:sp>
    <dsp:sp modelId="{CA90D30E-F3B9-410A-820D-676C7EB804CA}">
      <dsp:nvSpPr>
        <dsp:cNvPr id="0" name=""/>
        <dsp:cNvSpPr/>
      </dsp:nvSpPr>
      <dsp:spPr>
        <a:xfrm>
          <a:off x="2241225" y="86157"/>
          <a:ext cx="983125" cy="983125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5000" r="-75000"/>
          </a:stretch>
        </a:blip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D38E36-CCB6-44CC-840A-7E5619BB5229}">
      <dsp:nvSpPr>
        <dsp:cNvPr id="0" name=""/>
        <dsp:cNvSpPr/>
      </dsp:nvSpPr>
      <dsp:spPr>
        <a:xfrm>
          <a:off x="3679439" y="-90982"/>
          <a:ext cx="1786135" cy="29523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000" b="1" kern="1200" smtClean="0"/>
            <a:t>LDO</a:t>
          </a:r>
          <a:endParaRPr lang="pt-BR" sz="4000" kern="1200"/>
        </a:p>
      </dsp:txBody>
      <dsp:txXfrm>
        <a:off x="3679439" y="1089948"/>
        <a:ext cx="1786135" cy="1180931"/>
      </dsp:txXfrm>
    </dsp:sp>
    <dsp:sp modelId="{8F5AF62B-4BAD-411A-B378-183C0F462B7A}">
      <dsp:nvSpPr>
        <dsp:cNvPr id="0" name=""/>
        <dsp:cNvSpPr/>
      </dsp:nvSpPr>
      <dsp:spPr>
        <a:xfrm>
          <a:off x="4080944" y="86157"/>
          <a:ext cx="983125" cy="983125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5000" r="-75000"/>
          </a:stretch>
        </a:blip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EB3F97-61FB-40DA-ADFF-417026E23297}">
      <dsp:nvSpPr>
        <dsp:cNvPr id="0" name=""/>
        <dsp:cNvSpPr/>
      </dsp:nvSpPr>
      <dsp:spPr>
        <a:xfrm>
          <a:off x="5519159" y="-90982"/>
          <a:ext cx="1786135" cy="29523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000" b="1" kern="1200" smtClean="0"/>
            <a:t>PAS</a:t>
          </a:r>
          <a:endParaRPr lang="pt-BR" sz="4000" kern="1200"/>
        </a:p>
      </dsp:txBody>
      <dsp:txXfrm>
        <a:off x="5519159" y="1089948"/>
        <a:ext cx="1786135" cy="1180931"/>
      </dsp:txXfrm>
    </dsp:sp>
    <dsp:sp modelId="{97F24E3B-DA6E-4BBC-872C-B2207E0417A5}">
      <dsp:nvSpPr>
        <dsp:cNvPr id="0" name=""/>
        <dsp:cNvSpPr/>
      </dsp:nvSpPr>
      <dsp:spPr>
        <a:xfrm>
          <a:off x="5920664" y="86157"/>
          <a:ext cx="983125" cy="983125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5000" r="-75000"/>
          </a:stretch>
        </a:blip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04A9B7-2F24-4B6F-834C-2D278BF9FEAB}">
      <dsp:nvSpPr>
        <dsp:cNvPr id="0" name=""/>
        <dsp:cNvSpPr/>
      </dsp:nvSpPr>
      <dsp:spPr>
        <a:xfrm>
          <a:off x="7358879" y="-90982"/>
          <a:ext cx="1786135" cy="29523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000" b="1" kern="1200" smtClean="0"/>
            <a:t>LOA</a:t>
          </a:r>
          <a:endParaRPr lang="pt-BR" sz="4000" kern="1200"/>
        </a:p>
      </dsp:txBody>
      <dsp:txXfrm>
        <a:off x="7358879" y="1089948"/>
        <a:ext cx="1786135" cy="1180931"/>
      </dsp:txXfrm>
    </dsp:sp>
    <dsp:sp modelId="{5B7BFDCA-54FD-4B29-A1AF-2F073B5C109F}">
      <dsp:nvSpPr>
        <dsp:cNvPr id="0" name=""/>
        <dsp:cNvSpPr/>
      </dsp:nvSpPr>
      <dsp:spPr>
        <a:xfrm>
          <a:off x="7760384" y="86157"/>
          <a:ext cx="983125" cy="983125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5000" r="-75000"/>
          </a:stretch>
        </a:blip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0F33A8-7C46-4BC6-B825-72FD3929E236}">
      <dsp:nvSpPr>
        <dsp:cNvPr id="0" name=""/>
        <dsp:cNvSpPr/>
      </dsp:nvSpPr>
      <dsp:spPr>
        <a:xfrm>
          <a:off x="11497" y="1850314"/>
          <a:ext cx="9133517" cy="1102012"/>
        </a:xfrm>
        <a:prstGeom prst="leftRightArrow">
          <a:avLst/>
        </a:prstGeom>
        <a:solidFill>
          <a:srgbClr val="0A0F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C6F473-D5DF-4DDC-920B-873D9C2CE9AF}">
      <dsp:nvSpPr>
        <dsp:cNvPr id="0" name=""/>
        <dsp:cNvSpPr/>
      </dsp:nvSpPr>
      <dsp:spPr>
        <a:xfrm>
          <a:off x="0" y="1781886"/>
          <a:ext cx="9144000" cy="116911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>
              <a:solidFill>
                <a:schemeClr val="tx1"/>
              </a:solidFill>
            </a:rPr>
            <a:t>O orçamento público é estruturado segundo critérios classificatórios que apresentem </a:t>
          </a:r>
          <a:r>
            <a:rPr lang="pt-BR" sz="2800" u="sng" kern="1200" dirty="0" smtClean="0">
              <a:solidFill>
                <a:schemeClr val="tx1"/>
              </a:solidFill>
            </a:rPr>
            <a:t>utilidade</a:t>
          </a:r>
          <a:r>
            <a:rPr lang="pt-BR" sz="2800" kern="1200" dirty="0" smtClean="0">
              <a:solidFill>
                <a:schemeClr val="tx1"/>
              </a:solidFill>
            </a:rPr>
            <a:t> e </a:t>
          </a:r>
          <a:r>
            <a:rPr lang="pt-BR" sz="2800" u="sng" kern="1200" dirty="0" smtClean="0">
              <a:solidFill>
                <a:schemeClr val="tx1"/>
              </a:solidFill>
            </a:rPr>
            <a:t>finalidade</a:t>
          </a:r>
          <a:r>
            <a:rPr lang="pt-BR" sz="2800" kern="1200" dirty="0" smtClean="0">
              <a:solidFill>
                <a:schemeClr val="tx1"/>
              </a:solidFill>
            </a:rPr>
            <a:t> e que possam permitir a compreensão das ações do setor público.</a:t>
          </a:r>
          <a:endParaRPr lang="pt-BR" sz="2800" kern="1200" dirty="0">
            <a:solidFill>
              <a:schemeClr val="tx1"/>
            </a:solidFill>
          </a:endParaRPr>
        </a:p>
      </dsp:txBody>
      <dsp:txXfrm>
        <a:off x="0" y="1781886"/>
        <a:ext cx="9144000" cy="1169110"/>
      </dsp:txXfrm>
    </dsp:sp>
    <dsp:sp modelId="{041C2343-0DB0-4CB0-BF27-DF0734C91B06}">
      <dsp:nvSpPr>
        <dsp:cNvPr id="0" name=""/>
        <dsp:cNvSpPr/>
      </dsp:nvSpPr>
      <dsp:spPr>
        <a:xfrm rot="10800000">
          <a:off x="0" y="1331"/>
          <a:ext cx="9144000" cy="1798091"/>
        </a:xfrm>
        <a:prstGeom prst="upArrowCallou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b="1" kern="1200" dirty="0" smtClean="0">
              <a:solidFill>
                <a:schemeClr val="tx1"/>
              </a:solidFill>
            </a:rPr>
            <a:t>ESTRUTURA DA DESPESA ORÇAMENTÁRIA</a:t>
          </a:r>
        </a:p>
      </dsp:txBody>
      <dsp:txXfrm rot="10800000">
        <a:off x="0" y="1331"/>
        <a:ext cx="9144000" cy="116834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31452A-19F1-4783-BAD6-0A43EDBCC675}">
      <dsp:nvSpPr>
        <dsp:cNvPr id="0" name=""/>
        <dsp:cNvSpPr/>
      </dsp:nvSpPr>
      <dsp:spPr>
        <a:xfrm>
          <a:off x="4332001" y="1860"/>
          <a:ext cx="4873501" cy="89477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b="1" kern="1200" dirty="0" smtClean="0"/>
            <a:t>Classificação Institucional</a:t>
          </a:r>
          <a:endParaRPr lang="pt-BR" sz="2800" b="1" kern="1200" dirty="0"/>
        </a:p>
      </dsp:txBody>
      <dsp:txXfrm>
        <a:off x="4375680" y="45539"/>
        <a:ext cx="4786143" cy="807415"/>
      </dsp:txXfrm>
    </dsp:sp>
    <dsp:sp modelId="{684C3FB3-0FC4-4CC2-B00B-6BC84F28F7ED}">
      <dsp:nvSpPr>
        <dsp:cNvPr id="0" name=""/>
        <dsp:cNvSpPr/>
      </dsp:nvSpPr>
      <dsp:spPr>
        <a:xfrm>
          <a:off x="4332001" y="941372"/>
          <a:ext cx="4873501" cy="89477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b="1" kern="1200" dirty="0" smtClean="0"/>
            <a:t>Classificação Funcional</a:t>
          </a:r>
          <a:endParaRPr lang="pt-BR" sz="2800" b="1" kern="1200" dirty="0"/>
        </a:p>
      </dsp:txBody>
      <dsp:txXfrm>
        <a:off x="4375680" y="985051"/>
        <a:ext cx="4786143" cy="807415"/>
      </dsp:txXfrm>
    </dsp:sp>
    <dsp:sp modelId="{EA50D9F9-5976-4466-86EB-C3D4A463E058}">
      <dsp:nvSpPr>
        <dsp:cNvPr id="0" name=""/>
        <dsp:cNvSpPr/>
      </dsp:nvSpPr>
      <dsp:spPr>
        <a:xfrm>
          <a:off x="4332001" y="1880885"/>
          <a:ext cx="4873501" cy="89477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b="1" kern="1200" dirty="0" smtClean="0"/>
            <a:t>Estrutura Programática</a:t>
          </a:r>
          <a:endParaRPr lang="pt-BR" sz="2800" b="1" kern="1200" dirty="0"/>
        </a:p>
      </dsp:txBody>
      <dsp:txXfrm>
        <a:off x="4375680" y="1924564"/>
        <a:ext cx="4786143" cy="807415"/>
      </dsp:txXfrm>
    </dsp:sp>
    <dsp:sp modelId="{AA965DD1-3690-4BA2-8B6D-D8FD55669D93}">
      <dsp:nvSpPr>
        <dsp:cNvPr id="0" name=""/>
        <dsp:cNvSpPr/>
      </dsp:nvSpPr>
      <dsp:spPr>
        <a:xfrm>
          <a:off x="4332001" y="2820397"/>
          <a:ext cx="4873501" cy="89477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b="1" kern="1200" dirty="0" smtClean="0"/>
            <a:t>Natureza da Despesa Orçamentária</a:t>
          </a:r>
          <a:endParaRPr lang="pt-BR" sz="2800" b="1" kern="1200" dirty="0"/>
        </a:p>
      </dsp:txBody>
      <dsp:txXfrm>
        <a:off x="4375680" y="2864076"/>
        <a:ext cx="4786143" cy="80741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FE6564-E030-48D9-9A5D-341156EE4F01}">
      <dsp:nvSpPr>
        <dsp:cNvPr id="0" name=""/>
        <dsp:cNvSpPr/>
      </dsp:nvSpPr>
      <dsp:spPr>
        <a:xfrm>
          <a:off x="0" y="4859968"/>
          <a:ext cx="9144000" cy="197904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600" b="1" kern="1200" dirty="0" smtClean="0"/>
            <a:t>II - Ao </a:t>
          </a:r>
          <a:r>
            <a:rPr lang="pt-BR" sz="3600" b="1" u="sng" kern="1200" dirty="0" smtClean="0"/>
            <a:t>funcionamento dos órgãos e estabelecimentos responsáveis </a:t>
          </a:r>
          <a:r>
            <a:rPr lang="pt-BR" sz="3500" b="1" kern="1200" dirty="0" smtClean="0"/>
            <a:t>pela implementação das ações e serviços públicos de saúde.</a:t>
          </a:r>
          <a:endParaRPr lang="pt-BR" sz="3500" b="1" kern="1200" dirty="0"/>
        </a:p>
      </dsp:txBody>
      <dsp:txXfrm>
        <a:off x="0" y="4859968"/>
        <a:ext cx="9144000" cy="1979049"/>
      </dsp:txXfrm>
    </dsp:sp>
    <dsp:sp modelId="{7E5654D1-1FEC-4C85-8464-45080145653F}">
      <dsp:nvSpPr>
        <dsp:cNvPr id="0" name=""/>
        <dsp:cNvSpPr/>
      </dsp:nvSpPr>
      <dsp:spPr>
        <a:xfrm rot="10800000">
          <a:off x="0" y="2430855"/>
          <a:ext cx="9144000" cy="2453037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600" b="1" kern="1200" smtClean="0"/>
            <a:t>­I - À manutenção da prestação das ações e serviços públicos de saúde</a:t>
          </a:r>
          <a:r>
            <a:rPr lang="en-US" sz="3600" b="1" kern="1200" smtClean="0"/>
            <a:t>;</a:t>
          </a:r>
          <a:r>
            <a:rPr lang="pt-BR" sz="3600" b="1" kern="1200" smtClean="0"/>
            <a:t> e</a:t>
          </a:r>
          <a:endParaRPr lang="pt-BR" sz="3600" b="1" kern="1200" dirty="0"/>
        </a:p>
      </dsp:txBody>
      <dsp:txXfrm rot="10800000">
        <a:off x="0" y="2430855"/>
        <a:ext cx="9144000" cy="1593910"/>
      </dsp:txXfrm>
    </dsp:sp>
    <dsp:sp modelId="{4A572FAE-FE4C-47B0-8731-BB8E4E4B9B18}">
      <dsp:nvSpPr>
        <dsp:cNvPr id="0" name=""/>
        <dsp:cNvSpPr/>
      </dsp:nvSpPr>
      <dsp:spPr>
        <a:xfrm rot="10800000">
          <a:off x="0" y="1742"/>
          <a:ext cx="9144000" cy="2453037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pt-BR" sz="3600" b="1" kern="1200" dirty="0" smtClean="0"/>
            <a:t>Art. 5º </a:t>
          </a:r>
        </a:p>
        <a:p>
          <a:pPr lvl="0" algn="ctr" defTabSz="16002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pt-BR" sz="3600" b="1" kern="1200" dirty="0" smtClean="0"/>
            <a:t>Os recursos financeiros referentes ao Bloco de Custeio de destinar­-se­-ão:</a:t>
          </a:r>
          <a:endParaRPr lang="pt-BR" sz="3600" b="1" kern="1200" dirty="0"/>
        </a:p>
      </dsp:txBody>
      <dsp:txXfrm rot="10800000">
        <a:off x="0" y="1742"/>
        <a:ext cx="9144000" cy="15939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7C6CAC-B6AA-4699-BC1A-3B44A6156A65}" type="datetimeFigureOut">
              <a:rPr lang="pt-BR" smtClean="0"/>
              <a:pPr/>
              <a:t>02/04/2018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266104-A8C9-4C63-9A76-EB80C1AE86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8871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567ABC-9FB7-498C-A47C-0DB30AD018FC}" type="datetimeFigureOut">
              <a:rPr lang="pt-BR" smtClean="0"/>
              <a:pPr/>
              <a:t>02/04/2018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867ACE-9214-45CA-BD26-2B2B46EF3D2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3617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50A0-452E-4940-BB4B-4F0DF051BE1B}" type="datetimeFigureOut">
              <a:rPr lang="pt-BR" smtClean="0"/>
              <a:pPr/>
              <a:t>02/04/2018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3D77-E2BD-4BA6-AE7A-08E698BEBC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50A0-452E-4940-BB4B-4F0DF051BE1B}" type="datetimeFigureOut">
              <a:rPr lang="pt-BR" smtClean="0"/>
              <a:pPr/>
              <a:t>02/04/2018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3D77-E2BD-4BA6-AE7A-08E698BEBC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50A0-452E-4940-BB4B-4F0DF051BE1B}" type="datetimeFigureOut">
              <a:rPr lang="pt-BR" smtClean="0"/>
              <a:pPr/>
              <a:t>02/04/2018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3D77-E2BD-4BA6-AE7A-08E698BEBC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AEFB3-1CC6-4675-8CD9-10265E453E17}" type="datetimeFigureOut">
              <a:rPr lang="pt-BR" smtClean="0"/>
              <a:t>02/04/2018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C3BBB-B7B8-4EEC-8DB2-FF02441338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20364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AEFB3-1CC6-4675-8CD9-10265E453E17}" type="datetimeFigureOut">
              <a:rPr lang="pt-BR" smtClean="0"/>
              <a:t>02/04/2018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C3BBB-B7B8-4EEC-8DB2-FF02441338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57097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AEFB3-1CC6-4675-8CD9-10265E453E17}" type="datetimeFigureOut">
              <a:rPr lang="pt-BR" smtClean="0"/>
              <a:t>02/04/2018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C3BBB-B7B8-4EEC-8DB2-FF02441338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00063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AEFB3-1CC6-4675-8CD9-10265E453E17}" type="datetimeFigureOut">
              <a:rPr lang="pt-BR" smtClean="0"/>
              <a:t>02/04/2018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C3BBB-B7B8-4EEC-8DB2-FF02441338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13348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AEFB3-1CC6-4675-8CD9-10265E453E17}" type="datetimeFigureOut">
              <a:rPr lang="pt-BR" smtClean="0"/>
              <a:t>02/04/2018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C3BBB-B7B8-4EEC-8DB2-FF02441338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00715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AEFB3-1CC6-4675-8CD9-10265E453E17}" type="datetimeFigureOut">
              <a:rPr lang="pt-BR" smtClean="0"/>
              <a:t>02/04/2018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C3BBB-B7B8-4EEC-8DB2-FF02441338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85390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AEFB3-1CC6-4675-8CD9-10265E453E17}" type="datetimeFigureOut">
              <a:rPr lang="pt-BR" smtClean="0"/>
              <a:t>02/04/2018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C3BBB-B7B8-4EEC-8DB2-FF02441338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5181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AEFB3-1CC6-4675-8CD9-10265E453E17}" type="datetimeFigureOut">
              <a:rPr lang="pt-BR" smtClean="0"/>
              <a:t>02/04/2018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C3BBB-B7B8-4EEC-8DB2-FF02441338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4377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328592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AEFB3-1CC6-4675-8CD9-10265E453E17}" type="datetimeFigureOut">
              <a:rPr lang="pt-BR" smtClean="0"/>
              <a:t>02/04/2018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C3BBB-B7B8-4EEC-8DB2-FF02441338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72472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AEFB3-1CC6-4675-8CD9-10265E453E17}" type="datetimeFigureOut">
              <a:rPr lang="pt-BR" smtClean="0"/>
              <a:t>02/04/2018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C3BBB-B7B8-4EEC-8DB2-FF02441338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22988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AEFB3-1CC6-4675-8CD9-10265E453E17}" type="datetimeFigureOut">
              <a:rPr lang="pt-BR" smtClean="0"/>
              <a:t>02/04/2018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C3BBB-B7B8-4EEC-8DB2-FF02441338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9032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50A0-452E-4940-BB4B-4F0DF051BE1B}" type="datetimeFigureOut">
              <a:rPr lang="pt-BR" smtClean="0"/>
              <a:pPr/>
              <a:t>02/04/2018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3D77-E2BD-4BA6-AE7A-08E698BEBC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50A0-452E-4940-BB4B-4F0DF051BE1B}" type="datetimeFigureOut">
              <a:rPr lang="pt-BR" smtClean="0"/>
              <a:pPr/>
              <a:t>02/04/2018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3D77-E2BD-4BA6-AE7A-08E698BEBC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50A0-452E-4940-BB4B-4F0DF051BE1B}" type="datetimeFigureOut">
              <a:rPr lang="pt-BR" smtClean="0"/>
              <a:pPr/>
              <a:t>02/04/2018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3D77-E2BD-4BA6-AE7A-08E698BEBC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50A0-452E-4940-BB4B-4F0DF051BE1B}" type="datetimeFigureOut">
              <a:rPr lang="pt-BR" smtClean="0"/>
              <a:pPr/>
              <a:t>02/04/2018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3D77-E2BD-4BA6-AE7A-08E698BEBC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50A0-452E-4940-BB4B-4F0DF051BE1B}" type="datetimeFigureOut">
              <a:rPr lang="pt-BR" smtClean="0"/>
              <a:pPr/>
              <a:t>02/04/2018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3D77-E2BD-4BA6-AE7A-08E698BEBC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50A0-452E-4940-BB4B-4F0DF051BE1B}" type="datetimeFigureOut">
              <a:rPr lang="pt-BR" smtClean="0"/>
              <a:pPr/>
              <a:t>02/04/2018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3D77-E2BD-4BA6-AE7A-08E698BEBC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50A0-452E-4940-BB4B-4F0DF051BE1B}" type="datetimeFigureOut">
              <a:rPr lang="pt-BR" smtClean="0"/>
              <a:pPr/>
              <a:t>02/04/2018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3D77-E2BD-4BA6-AE7A-08E698BEBC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4929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A50A0-452E-4940-BB4B-4F0DF051BE1B}" type="datetimeFigureOut">
              <a:rPr lang="pt-BR" smtClean="0"/>
              <a:pPr/>
              <a:t>02/04/2018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13D77-E2BD-4BA6-AE7A-08E698BEBCC8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7" name="Grupo 6"/>
          <p:cNvGrpSpPr/>
          <p:nvPr userDrawn="1"/>
        </p:nvGrpSpPr>
        <p:grpSpPr>
          <a:xfrm>
            <a:off x="35496" y="14388"/>
            <a:ext cx="9073008" cy="678308"/>
            <a:chOff x="35496" y="14388"/>
            <a:chExt cx="9073008" cy="678308"/>
          </a:xfrm>
        </p:grpSpPr>
        <p:pic>
          <p:nvPicPr>
            <p:cNvPr id="8" name="Imagem 7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96" y="30788"/>
              <a:ext cx="1224136" cy="661908"/>
            </a:xfrm>
            <a:prstGeom prst="rect">
              <a:avLst/>
            </a:prstGeom>
          </p:spPr>
        </p:pic>
        <p:pic>
          <p:nvPicPr>
            <p:cNvPr id="9" name="Imagem 8"/>
            <p:cNvPicPr/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0312" y="14388"/>
              <a:ext cx="1728192" cy="534292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AEFB3-1CC6-4675-8CD9-10265E453E17}" type="datetimeFigureOut">
              <a:rPr lang="pt-BR" smtClean="0"/>
              <a:t>02/04/2018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C3BBB-B7B8-4EEC-8DB2-FF02441338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7035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1248454765"/>
              </p:ext>
            </p:extLst>
          </p:nvPr>
        </p:nvGraphicFramePr>
        <p:xfrm>
          <a:off x="30410" y="-1251520"/>
          <a:ext cx="9361040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860647354"/>
              </p:ext>
            </p:extLst>
          </p:nvPr>
        </p:nvGraphicFramePr>
        <p:xfrm>
          <a:off x="-36512" y="4077072"/>
          <a:ext cx="9145015" cy="2952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611560" y="6156593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bg1"/>
                </a:solidFill>
              </a:rPr>
              <a:t>RDQA e RAG</a:t>
            </a:r>
            <a:endParaRPr lang="pt-BR" sz="3200" b="1" dirty="0">
              <a:solidFill>
                <a:schemeClr val="bg1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44016" y="112564"/>
            <a:ext cx="1763688" cy="230832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algn="ctr"/>
            <a:r>
              <a:rPr lang="pt-BR" sz="2400" b="1" dirty="0"/>
              <a:t>Bloco de Custeio das Ações e Serviços Públicos de Saúde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979" y="16421"/>
            <a:ext cx="180022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4780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40F33A8-7C46-4BC6-B825-72FD3929E2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graphicEl>
                                              <a:dgm id="{140F33A8-7C46-4BC6-B825-72FD3929E2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graphicEl>
                                              <a:dgm id="{140F33A8-7C46-4BC6-B825-72FD3929E2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3D5FD2C-A5CF-4FA6-B806-027E9D51FC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graphicEl>
                                              <a:dgm id="{63D5FD2C-A5CF-4FA6-B806-027E9D51FC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graphicEl>
                                              <a:dgm id="{63D5FD2C-A5CF-4FA6-B806-027E9D51FC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A3CB333-8745-44EF-B07E-A0C963C6CA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graphicEl>
                                              <a:dgm id="{AA3CB333-8745-44EF-B07E-A0C963C6CA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graphicEl>
                                              <a:dgm id="{AA3CB333-8745-44EF-B07E-A0C963C6CA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A90D30E-F3B9-410A-820D-676C7EB804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graphicEl>
                                              <a:dgm id="{CA90D30E-F3B9-410A-820D-676C7EB804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graphicEl>
                                              <a:dgm id="{CA90D30E-F3B9-410A-820D-676C7EB804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E8360B9-894B-4885-8F10-106299435A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graphicEl>
                                              <a:dgm id="{EE8360B9-894B-4885-8F10-106299435A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graphicEl>
                                              <a:dgm id="{EE8360B9-894B-4885-8F10-106299435A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F5AF62B-4BAD-411A-B378-183C0F462B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graphicEl>
                                              <a:dgm id="{8F5AF62B-4BAD-411A-B378-183C0F462B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>
                                            <p:graphicEl>
                                              <a:dgm id="{8F5AF62B-4BAD-411A-B378-183C0F462B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FD38E36-CCB6-44CC-840A-7E5619BB52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">
                                            <p:graphicEl>
                                              <a:dgm id="{CFD38E36-CCB6-44CC-840A-7E5619BB52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">
                                            <p:graphicEl>
                                              <a:dgm id="{CFD38E36-CCB6-44CC-840A-7E5619BB52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7F24E3B-DA6E-4BBC-872C-B2207E0417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">
                                            <p:graphicEl>
                                              <a:dgm id="{97F24E3B-DA6E-4BBC-872C-B2207E0417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">
                                            <p:graphicEl>
                                              <a:dgm id="{97F24E3B-DA6E-4BBC-872C-B2207E0417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CEB3F97-61FB-40DA-ADFF-417026E232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graphicEl>
                                              <a:dgm id="{ACEB3F97-61FB-40DA-ADFF-417026E232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graphicEl>
                                              <a:dgm id="{ACEB3F97-61FB-40DA-ADFF-417026E232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B7BFDCA-54FD-4B29-A1AF-2F073B5C10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graphicEl>
                                              <a:dgm id="{5B7BFDCA-54FD-4B29-A1AF-2F073B5C10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graphicEl>
                                              <a:dgm id="{5B7BFDCA-54FD-4B29-A1AF-2F073B5C10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C04A9B7-2F24-4B6F-834C-2D278BF9FE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">
                                            <p:graphicEl>
                                              <a:dgm id="{6C04A9B7-2F24-4B6F-834C-2D278BF9FE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">
                                            <p:graphicEl>
                                              <a:dgm id="{6C04A9B7-2F24-4B6F-834C-2D278BF9FE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2" grpId="0">
        <p:bldSub>
          <a:bldDgm bld="one"/>
        </p:bldSub>
      </p:bldGraphic>
      <p:bldP spid="3" grpId="0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087443511"/>
              </p:ext>
            </p:extLst>
          </p:nvPr>
        </p:nvGraphicFramePr>
        <p:xfrm>
          <a:off x="0" y="44624"/>
          <a:ext cx="9144000" cy="2952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1582246809"/>
              </p:ext>
            </p:extLst>
          </p:nvPr>
        </p:nvGraphicFramePr>
        <p:xfrm>
          <a:off x="-1908720" y="3140968"/>
          <a:ext cx="13537504" cy="3717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94014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41C2343-0DB0-4CB0-BF27-DF0734C91B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041C2343-0DB0-4CB0-BF27-DF0734C91B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4C6F473-D5DF-4DDC-920B-873D9C2CE9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E4C6F473-D5DF-4DDC-920B-873D9C2CE9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231452A-19F1-4783-BAD6-0A43EDBCC6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>
                                            <p:graphicEl>
                                              <a:dgm id="{7231452A-19F1-4783-BAD6-0A43EDBCC6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84C3FB3-0FC4-4CC2-B00B-6BC84F28F7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>
                                            <p:graphicEl>
                                              <a:dgm id="{684C3FB3-0FC4-4CC2-B00B-6BC84F28F7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A50D9F9-5976-4466-86EB-C3D4A463E0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">
                                            <p:graphicEl>
                                              <a:dgm id="{EA50D9F9-5976-4466-86EB-C3D4A463E0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A965DD1-3690-4BA2-8B6D-D8FD55669D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">
                                            <p:graphicEl>
                                              <a:dgm id="{AA965DD1-3690-4BA2-8B6D-D8FD55669D9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  <p:bldGraphic spid="6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4920637"/>
              </p:ext>
            </p:extLst>
          </p:nvPr>
        </p:nvGraphicFramePr>
        <p:xfrm>
          <a:off x="35496" y="1196753"/>
          <a:ext cx="9108503" cy="4624501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828244"/>
                <a:gridCol w="3852276"/>
                <a:gridCol w="2016224"/>
                <a:gridCol w="2411759"/>
              </a:tblGrid>
              <a:tr h="612623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800" b="1" dirty="0" smtClean="0"/>
                        <a:t>30</a:t>
                      </a:r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800" u="none" strike="noStrike" dirty="0" smtClean="0">
                          <a:effectLst/>
                        </a:rPr>
                        <a:t>Secretaria da Saúde</a:t>
                      </a:r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600" b="1" u="none" strike="noStrike" dirty="0">
                          <a:effectLst/>
                        </a:rPr>
                        <a:t>Órgão</a:t>
                      </a:r>
                      <a:endParaRPr lang="pt-BR" sz="2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10" marR="7410" marT="7410" marB="0" anchor="ctr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pt-BR" sz="2600" b="1" u="none" strike="noStrike" dirty="0" smtClean="0">
                          <a:effectLst/>
                        </a:rPr>
                        <a:t>CLASSIFICAÇÃO INSTITUCIONAL</a:t>
                      </a:r>
                      <a:r>
                        <a:rPr lang="pt-BR" sz="2600" b="1" u="none" strike="noStrike" dirty="0">
                          <a:effectLst/>
                        </a:rPr>
                        <a:t/>
                      </a:r>
                      <a:br>
                        <a:rPr lang="pt-BR" sz="2600" b="1" u="none" strike="noStrike" dirty="0">
                          <a:effectLst/>
                        </a:rPr>
                      </a:br>
                      <a:endParaRPr lang="pt-BR" sz="2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10" marR="7410" marT="7410" marB="0" anchor="b"/>
                </a:tc>
              </a:tr>
              <a:tr h="79325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800" b="1" dirty="0" smtClean="0"/>
                        <a:t>550</a:t>
                      </a:r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800" u="none" strike="noStrike" dirty="0" smtClean="0">
                          <a:effectLst/>
                        </a:rPr>
                        <a:t>Fundo Estadual de Saúde</a:t>
                      </a:r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600" b="1" u="none" strike="noStrike" dirty="0">
                          <a:effectLst/>
                        </a:rPr>
                        <a:t>Unidade </a:t>
                      </a:r>
                      <a:r>
                        <a:rPr lang="pt-BR" sz="2600" b="1" u="none" strike="noStrike" dirty="0" smtClean="0">
                          <a:effectLst/>
                        </a:rPr>
                        <a:t>Orçamentária</a:t>
                      </a:r>
                      <a:endParaRPr lang="pt-BR" sz="2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10" marR="7410" marT="7410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17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800" b="1" u="none" strike="noStrike" dirty="0" smtClean="0">
                          <a:effectLst/>
                        </a:rPr>
                        <a:t>10</a:t>
                      </a:r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800" u="none" strike="noStrike" dirty="0" smtClean="0">
                          <a:effectLst/>
                        </a:rPr>
                        <a:t>Saúde</a:t>
                      </a:r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600" b="1" u="none" strike="noStrike" dirty="0">
                          <a:effectLst/>
                        </a:rPr>
                        <a:t>Função</a:t>
                      </a:r>
                      <a:endParaRPr lang="pt-BR" sz="2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10" marR="7410" marT="7410" marB="0" anchor="ctr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pt-BR" sz="2600" b="1" u="none" strike="noStrike" dirty="0" smtClean="0">
                          <a:effectLst/>
                        </a:rPr>
                        <a:t>CLASSIFICAÇÃO FUNCIONAL</a:t>
                      </a:r>
                      <a:br>
                        <a:rPr lang="pt-BR" sz="2600" b="1" u="none" strike="noStrike" dirty="0" smtClean="0">
                          <a:effectLst/>
                        </a:rPr>
                      </a:br>
                      <a:endParaRPr lang="pt-BR" sz="2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10" marR="7410" marT="7410" marB="0" anchor="b"/>
                </a:tc>
              </a:tr>
              <a:tr h="68974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800" b="1" u="none" dirty="0" smtClean="0"/>
                        <a:t>305</a:t>
                      </a:r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800" u="none" strike="noStrike" dirty="0" smtClean="0">
                          <a:effectLst/>
                        </a:rPr>
                        <a:t>Vigilância Epidemiológica</a:t>
                      </a:r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600" b="1" u="none" strike="noStrike" dirty="0">
                          <a:effectLst/>
                        </a:rPr>
                        <a:t>Subfunção</a:t>
                      </a:r>
                      <a:endParaRPr lang="pt-BR" sz="2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10" marR="7410" marT="7410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17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800" b="1" dirty="0" smtClean="0"/>
                        <a:t>4125</a:t>
                      </a:r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800" u="none" strike="noStrike" dirty="0" smtClean="0">
                          <a:effectLst/>
                        </a:rPr>
                        <a:t>Integra Saúde</a:t>
                      </a:r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600" b="1" u="none" strike="noStrike" dirty="0">
                          <a:effectLst/>
                        </a:rPr>
                        <a:t>Programa</a:t>
                      </a:r>
                      <a:endParaRPr lang="pt-BR" sz="2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10" marR="7410" marT="7410" marB="0" anchor="ctr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pt-BR" sz="2600" b="1" u="none" strike="noStrike" dirty="0" smtClean="0">
                          <a:effectLst/>
                        </a:rPr>
                        <a:t>CLASSIFICAÇÃO PROGRAMÁTICA</a:t>
                      </a:r>
                      <a:br>
                        <a:rPr lang="pt-BR" sz="2600" b="1" u="none" strike="noStrike" dirty="0" smtClean="0">
                          <a:effectLst/>
                        </a:rPr>
                      </a:br>
                      <a:endParaRPr lang="pt-BR" sz="2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10" marR="7410" marT="7410" marB="0" anchor="b"/>
                </a:tc>
              </a:tr>
              <a:tr h="113420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1" u="sng" dirty="0" smtClean="0"/>
                        <a:t>4125</a:t>
                      </a:r>
                    </a:p>
                    <a:p>
                      <a:pPr algn="ctr" rtl="0" fontAlgn="ctr"/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800" u="none" strike="noStrike" dirty="0" smtClean="0">
                          <a:effectLst/>
                        </a:rPr>
                        <a:t>Produção de análises laboratoriais de interesse à saúde pública</a:t>
                      </a:r>
                      <a:endParaRPr lang="pt-BR" sz="28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600" b="1" u="none" strike="noStrike" dirty="0">
                          <a:effectLst/>
                        </a:rPr>
                        <a:t>Ação</a:t>
                      </a:r>
                      <a:endParaRPr lang="pt-BR" sz="2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10" marR="7410" marT="7410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tângulo 2"/>
          <p:cNvSpPr/>
          <p:nvPr/>
        </p:nvSpPr>
        <p:spPr>
          <a:xfrm>
            <a:off x="35496" y="5880174"/>
            <a:ext cx="90364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pt-BR" sz="3000" b="1" dirty="0"/>
              <a:t>30550 </a:t>
            </a:r>
            <a:r>
              <a:rPr lang="pt-BR" sz="3000" b="1" dirty="0" smtClean="0"/>
              <a:t>10.305.1165.</a:t>
            </a:r>
            <a:r>
              <a:rPr lang="pt-BR" sz="3000" b="1" u="sng" dirty="0" smtClean="0"/>
              <a:t>4125</a:t>
            </a:r>
            <a:r>
              <a:rPr lang="pt-BR" sz="3000" b="1" dirty="0" smtClean="0"/>
              <a:t>  -  </a:t>
            </a:r>
            <a:r>
              <a:rPr lang="pt-BR" sz="3200" dirty="0"/>
              <a:t>Produção de análises laboratoriais de interesse à saúde pública</a:t>
            </a:r>
            <a:endParaRPr lang="pt-BR" sz="3200" b="1" dirty="0">
              <a:solidFill>
                <a:srgbClr val="000000"/>
              </a:solidFill>
            </a:endParaRPr>
          </a:p>
        </p:txBody>
      </p:sp>
      <p:sp>
        <p:nvSpPr>
          <p:cNvPr id="12" name="Título 1"/>
          <p:cNvSpPr>
            <a:spLocks noGrp="1"/>
          </p:cNvSpPr>
          <p:nvPr>
            <p:ph type="ctrTitle"/>
          </p:nvPr>
        </p:nvSpPr>
        <p:spPr>
          <a:xfrm>
            <a:off x="0" y="116632"/>
            <a:ext cx="7596336" cy="884064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pt-BR" sz="3600" b="1" dirty="0" smtClean="0">
                <a:solidFill>
                  <a:schemeClr val="tx1"/>
                </a:solidFill>
              </a:rPr>
              <a:t>CLASSIFICAÇÃO FUNCIONAL PROGRAMÁTICA</a:t>
            </a:r>
            <a:endParaRPr lang="pt-BR" sz="3600" b="1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1004" y="29121"/>
            <a:ext cx="180022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061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908871547"/>
              </p:ext>
            </p:extLst>
          </p:nvPr>
        </p:nvGraphicFramePr>
        <p:xfrm>
          <a:off x="0" y="-99392"/>
          <a:ext cx="9144000" cy="6840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7883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A572FAE-FE4C-47B0-8731-BB8E4E4B9B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graphicEl>
                                              <a:dgm id="{4A572FAE-FE4C-47B0-8731-BB8E4E4B9B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graphicEl>
                                              <a:dgm id="{4A572FAE-FE4C-47B0-8731-BB8E4E4B9B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graphicEl>
                                              <a:dgm id="{4A572FAE-FE4C-47B0-8731-BB8E4E4B9B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E5654D1-1FEC-4C85-8464-4508014565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graphicEl>
                                              <a:dgm id="{7E5654D1-1FEC-4C85-8464-4508014565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graphicEl>
                                              <a:dgm id="{7E5654D1-1FEC-4C85-8464-4508014565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graphicEl>
                                              <a:dgm id="{7E5654D1-1FEC-4C85-8464-4508014565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CFE6564-E030-48D9-9A5D-341156EE4F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graphicEl>
                                              <a:dgm id="{ECFE6564-E030-48D9-9A5D-341156EE4F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graphicEl>
                                              <a:dgm id="{ECFE6564-E030-48D9-9A5D-341156EE4F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graphicEl>
                                              <a:dgm id="{ECFE6564-E030-48D9-9A5D-341156EE4F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ChangeArrowheads="1"/>
          </p:cNvSpPr>
          <p:nvPr/>
        </p:nvSpPr>
        <p:spPr bwMode="auto">
          <a:xfrm>
            <a:off x="0" y="2124579"/>
            <a:ext cx="8964613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r"/>
            <a:r>
              <a:rPr lang="pt-BR" sz="2600" b="1" dirty="0" smtClean="0">
                <a:latin typeface="Calibri" pitchFamily="34" charset="0"/>
                <a:ea typeface="Times New Roman" pitchFamily="18" charset="0"/>
                <a:cs typeface="Lucida Sans Unicode" pitchFamily="34" charset="0"/>
              </a:rPr>
              <a:t>Equipe da</a:t>
            </a:r>
            <a:endParaRPr lang="pt-BR" sz="2600" b="1" dirty="0">
              <a:latin typeface="Calibri" pitchFamily="34" charset="0"/>
              <a:ea typeface="Times New Roman" pitchFamily="18" charset="0"/>
              <a:cs typeface="Lucida Sans Unicode" pitchFamily="34" charset="0"/>
            </a:endParaRPr>
          </a:p>
          <a:p>
            <a:pPr algn="r"/>
            <a:r>
              <a:rPr lang="pt-BR" sz="2600" b="1" dirty="0" smtClean="0">
                <a:latin typeface="Calibri" pitchFamily="34" charset="0"/>
                <a:ea typeface="Times New Roman" pitchFamily="18" charset="0"/>
                <a:cs typeface="Lucida Sans Unicode" pitchFamily="34" charset="0"/>
              </a:rPr>
              <a:t>Superintendência de Planejamento</a:t>
            </a:r>
            <a:endParaRPr lang="pt-BR" sz="2600" b="1" dirty="0">
              <a:latin typeface="Calibri" pitchFamily="34" charset="0"/>
              <a:ea typeface="Times New Roman" pitchFamily="18" charset="0"/>
              <a:cs typeface="Lucida Sans Unicode" pitchFamily="34" charset="0"/>
            </a:endParaRPr>
          </a:p>
          <a:p>
            <a:pPr algn="r" eaLnBrk="0" hangingPunct="0"/>
            <a:r>
              <a:rPr lang="pt-BR" sz="2600" b="1" dirty="0">
                <a:latin typeface="Calibri" pitchFamily="34" charset="0"/>
                <a:ea typeface="Times New Roman" pitchFamily="18" charset="0"/>
                <a:cs typeface="Lucida Sans Unicode" pitchFamily="34" charset="0"/>
              </a:rPr>
              <a:t>Secretaria de Saúde do Estado do Tocantins</a:t>
            </a:r>
          </a:p>
          <a:p>
            <a:pPr algn="r"/>
            <a:endParaRPr lang="pt-BR" b="1" dirty="0">
              <a:ea typeface="Times New Roman" pitchFamily="18" charset="0"/>
              <a:cs typeface="Lucida Sans Unicode" pitchFamily="34" charset="0"/>
            </a:endParaRPr>
          </a:p>
          <a:p>
            <a:r>
              <a:rPr lang="pt-BR" sz="2400" b="1" dirty="0" smtClean="0">
                <a:latin typeface="Calibri" pitchFamily="34" charset="0"/>
                <a:ea typeface="Times New Roman" pitchFamily="18" charset="0"/>
                <a:cs typeface="Lucida Sans Unicode" pitchFamily="34" charset="0"/>
              </a:rPr>
              <a:t>Contato</a:t>
            </a:r>
            <a:r>
              <a:rPr lang="pt-BR" sz="2400" b="1" dirty="0">
                <a:latin typeface="Calibri" pitchFamily="34" charset="0"/>
                <a:ea typeface="Times New Roman" pitchFamily="18" charset="0"/>
                <a:cs typeface="Lucida Sans Unicode" pitchFamily="34" charset="0"/>
              </a:rPr>
              <a:t>: </a:t>
            </a:r>
          </a:p>
          <a:p>
            <a:pPr eaLnBrk="0" hangingPunct="0"/>
            <a:r>
              <a:rPr lang="pt-BR" sz="2400" dirty="0">
                <a:latin typeface="Calibri" pitchFamily="34" charset="0"/>
                <a:ea typeface="Times New Roman" pitchFamily="18" charset="0"/>
                <a:cs typeface="Lucida Sans Unicode" pitchFamily="34" charset="0"/>
              </a:rPr>
              <a:t>Tel.: (63) </a:t>
            </a:r>
            <a:r>
              <a:rPr lang="pt-BR" sz="2400" dirty="0" smtClean="0">
                <a:latin typeface="Calibri" pitchFamily="34" charset="0"/>
                <a:ea typeface="Times New Roman" pitchFamily="18" charset="0"/>
                <a:cs typeface="Lucida Sans Unicode" pitchFamily="34" charset="0"/>
              </a:rPr>
              <a:t>3218-3265/ 1737/ 3267</a:t>
            </a:r>
            <a:endParaRPr lang="pt-BR" sz="2400" dirty="0">
              <a:latin typeface="Calibri" pitchFamily="34" charset="0"/>
              <a:ea typeface="Times New Roman" pitchFamily="18" charset="0"/>
              <a:cs typeface="Lucida Sans Unicode" pitchFamily="34" charset="0"/>
            </a:endParaRPr>
          </a:p>
          <a:p>
            <a:pPr eaLnBrk="0" hangingPunct="0"/>
            <a:r>
              <a:rPr lang="pt-BR" sz="2400" dirty="0">
                <a:latin typeface="Calibri" pitchFamily="34" charset="0"/>
                <a:ea typeface="Times New Roman" pitchFamily="18" charset="0"/>
                <a:cs typeface="Lucida Sans Unicode" pitchFamily="34" charset="0"/>
              </a:rPr>
              <a:t>E-mail: </a:t>
            </a:r>
            <a:r>
              <a:rPr lang="pt-BR" sz="2400" dirty="0" smtClean="0">
                <a:latin typeface="Calibri" pitchFamily="34" charset="0"/>
                <a:ea typeface="Times New Roman" pitchFamily="18" charset="0"/>
                <a:cs typeface="Lucida Sans Unicode" pitchFamily="34" charset="0"/>
              </a:rPr>
              <a:t>planejamento.saude.to@gmail.com</a:t>
            </a:r>
            <a:endParaRPr lang="pt-BR" sz="2400" dirty="0">
              <a:latin typeface="Calibri" pitchFamily="34" charset="0"/>
              <a:ea typeface="Times New Roman" pitchFamily="18" charset="0"/>
              <a:cs typeface="Lucida Sans Unicode" pitchFamily="34" charset="0"/>
            </a:endParaRPr>
          </a:p>
          <a:p>
            <a:pPr eaLnBrk="0" hangingPunct="0"/>
            <a:endParaRPr lang="pt-BR" sz="2400" dirty="0">
              <a:latin typeface="Calibri" pitchFamily="34" charset="0"/>
              <a:ea typeface="Times New Roman" pitchFamily="18" charset="0"/>
              <a:cs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25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5057</TotalTime>
  <Words>201</Words>
  <Application>Microsoft Office PowerPoint</Application>
  <PresentationFormat>Apresentação na tela (4:3)</PresentationFormat>
  <Paragraphs>52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5</vt:i4>
      </vt:variant>
    </vt:vector>
  </HeadingPairs>
  <TitlesOfParts>
    <vt:vector size="7" baseType="lpstr">
      <vt:lpstr>Tema do Office</vt:lpstr>
      <vt:lpstr>Personalizar design</vt:lpstr>
      <vt:lpstr>Apresentação do PowerPoint</vt:lpstr>
      <vt:lpstr>Apresentação do PowerPoint</vt:lpstr>
      <vt:lpstr>CLASSIFICAÇÃO FUNCIONAL PROGRAMÁTICA</vt:lpstr>
      <vt:lpstr>Apresentação do PowerPoint</vt:lpstr>
      <vt:lpstr>Apresentação do PowerPoint</vt:lpstr>
    </vt:vector>
  </TitlesOfParts>
  <Company>Saude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Oficina de Fortalecimento e Qualificação da Gestão do SUS  Planejamento em Saúde</dc:title>
  <dc:creator>andreiscosta</dc:creator>
  <cp:lastModifiedBy>Luiza Regina Dias Noleto</cp:lastModifiedBy>
  <cp:revision>219</cp:revision>
  <dcterms:created xsi:type="dcterms:W3CDTF">2017-05-15T17:14:31Z</dcterms:created>
  <dcterms:modified xsi:type="dcterms:W3CDTF">2018-04-03T02:24:01Z</dcterms:modified>
</cp:coreProperties>
</file>