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79" r:id="rId3"/>
    <p:sldId id="380" r:id="rId4"/>
    <p:sldId id="381" r:id="rId5"/>
    <p:sldId id="396" r:id="rId6"/>
    <p:sldId id="416" r:id="rId7"/>
    <p:sldId id="412" r:id="rId8"/>
    <p:sldId id="382" r:id="rId9"/>
    <p:sldId id="422" r:id="rId10"/>
    <p:sldId id="400" r:id="rId11"/>
    <p:sldId id="399" r:id="rId12"/>
    <p:sldId id="386" r:id="rId13"/>
    <p:sldId id="387" r:id="rId14"/>
    <p:sldId id="388" r:id="rId15"/>
    <p:sldId id="389" r:id="rId16"/>
    <p:sldId id="390" r:id="rId17"/>
    <p:sldId id="406" r:id="rId18"/>
    <p:sldId id="411" r:id="rId19"/>
    <p:sldId id="423" r:id="rId20"/>
    <p:sldId id="408" r:id="rId21"/>
    <p:sldId id="409" r:id="rId22"/>
    <p:sldId id="424" r:id="rId23"/>
    <p:sldId id="42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C035"/>
    <a:srgbClr val="D73FCC"/>
    <a:srgbClr val="53682A"/>
    <a:srgbClr val="627A32"/>
    <a:srgbClr val="7794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654" autoAdjust="0"/>
    <p:restoredTop sz="98060" autoAdjust="0"/>
  </p:normalViewPr>
  <p:slideViewPr>
    <p:cSldViewPr>
      <p:cViewPr>
        <p:scale>
          <a:sx n="77" d="100"/>
          <a:sy n="77" d="100"/>
        </p:scale>
        <p:origin x="-64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9707E-E77C-465E-BF8A-BA80241C04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ED75C3-89A3-4126-822C-A90622957FB2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/>
            <a:t>20 Municípios</a:t>
          </a:r>
        </a:p>
      </dgm:t>
    </dgm:pt>
    <dgm:pt modelId="{008AA3DB-AB66-4900-AC70-9F3BE2C0C191}" type="parTrans" cxnId="{B1BBC296-20DD-48FB-AE5A-B6BE825E1F9D}">
      <dgm:prSet/>
      <dgm:spPr/>
      <dgm:t>
        <a:bodyPr/>
        <a:lstStyle/>
        <a:p>
          <a:endParaRPr lang="pt-BR"/>
        </a:p>
      </dgm:t>
    </dgm:pt>
    <dgm:pt modelId="{8A8C85C0-9F87-4043-898D-D6763E054146}" type="sibTrans" cxnId="{B1BBC296-20DD-48FB-AE5A-B6BE825E1F9D}">
      <dgm:prSet/>
      <dgm:spPr/>
      <dgm:t>
        <a:bodyPr/>
        <a:lstStyle/>
        <a:p>
          <a:endParaRPr lang="pt-BR"/>
        </a:p>
      </dgm:t>
    </dgm:pt>
    <dgm:pt modelId="{4FC51163-758C-4990-9E44-C5A570B9F7DC}">
      <dgm:prSet phldrT="[Texto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pt-BR" sz="2800" dirty="0"/>
            <a:t>853 Modelos</a:t>
          </a:r>
        </a:p>
      </dgm:t>
    </dgm:pt>
    <dgm:pt modelId="{7D06BCE6-34E7-484C-B712-112E3E5DE194}" type="parTrans" cxnId="{29F68F07-7FE9-4008-81D4-4A5C860187AB}">
      <dgm:prSet/>
      <dgm:spPr/>
      <dgm:t>
        <a:bodyPr/>
        <a:lstStyle/>
        <a:p>
          <a:endParaRPr lang="pt-BR"/>
        </a:p>
      </dgm:t>
    </dgm:pt>
    <dgm:pt modelId="{0C046FDC-EA06-4992-B885-BE868B882AE9}" type="sibTrans" cxnId="{29F68F07-7FE9-4008-81D4-4A5C860187AB}">
      <dgm:prSet/>
      <dgm:spPr/>
      <dgm:t>
        <a:bodyPr/>
        <a:lstStyle/>
        <a:p>
          <a:endParaRPr lang="pt-BR"/>
        </a:p>
      </dgm:t>
    </dgm:pt>
    <dgm:pt modelId="{8D5086D0-C861-4546-87CD-ACC2A7ABD6B4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43 CRAS</a:t>
          </a:r>
        </a:p>
      </dgm:t>
    </dgm:pt>
    <dgm:pt modelId="{6D8F409C-2312-4F02-9F7A-6EF4688CBE3C}" type="parTrans" cxnId="{EC9CE91D-5602-478A-B03E-CD457B2FD20C}">
      <dgm:prSet/>
      <dgm:spPr/>
      <dgm:t>
        <a:bodyPr/>
        <a:lstStyle/>
        <a:p>
          <a:endParaRPr lang="pt-BR"/>
        </a:p>
      </dgm:t>
    </dgm:pt>
    <dgm:pt modelId="{07A60478-8AC0-4C38-B932-314514389C74}" type="sibTrans" cxnId="{EC9CE91D-5602-478A-B03E-CD457B2FD20C}">
      <dgm:prSet/>
      <dgm:spPr/>
      <dgm:t>
        <a:bodyPr/>
        <a:lstStyle/>
        <a:p>
          <a:endParaRPr lang="pt-BR"/>
        </a:p>
      </dgm:t>
    </dgm:pt>
    <dgm:pt modelId="{9A33314A-7352-4B96-8CB6-8494CBD51718}">
      <dgm:prSet phldrT="[Texto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pt-BR" sz="2800" dirty="0"/>
            <a:t>423 Modelos</a:t>
          </a:r>
          <a:endParaRPr lang="pt-BR" sz="1500" dirty="0"/>
        </a:p>
      </dgm:t>
    </dgm:pt>
    <dgm:pt modelId="{594091EB-06BF-4A34-9DDD-AED0CF9BAB39}" type="parTrans" cxnId="{DB6D7E49-CDB8-4D65-92B2-3FF61732B467}">
      <dgm:prSet/>
      <dgm:spPr/>
      <dgm:t>
        <a:bodyPr/>
        <a:lstStyle/>
        <a:p>
          <a:endParaRPr lang="pt-BR"/>
        </a:p>
      </dgm:t>
    </dgm:pt>
    <dgm:pt modelId="{8BD67B7F-6FE5-4CA7-8A6C-374932D444F4}" type="sibTrans" cxnId="{DB6D7E49-CDB8-4D65-92B2-3FF61732B467}">
      <dgm:prSet/>
      <dgm:spPr/>
      <dgm:t>
        <a:bodyPr/>
        <a:lstStyle/>
        <a:p>
          <a:endParaRPr lang="pt-BR"/>
        </a:p>
      </dgm:t>
    </dgm:pt>
    <dgm:pt modelId="{E8B819F4-424E-4D7E-807E-A7FF2E59427D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24 CREAS</a:t>
          </a:r>
        </a:p>
      </dgm:t>
    </dgm:pt>
    <dgm:pt modelId="{E3D589BC-911B-4198-B3F9-FFC604B2758F}" type="parTrans" cxnId="{4D0B75EE-1E38-4389-ACF9-755483C268B3}">
      <dgm:prSet/>
      <dgm:spPr/>
      <dgm:t>
        <a:bodyPr/>
        <a:lstStyle/>
        <a:p>
          <a:endParaRPr lang="pt-BR"/>
        </a:p>
      </dgm:t>
    </dgm:pt>
    <dgm:pt modelId="{5FF2E7AD-92C9-47C2-ADF7-CD37C96B0A31}" type="sibTrans" cxnId="{4D0B75EE-1E38-4389-ACF9-755483C268B3}">
      <dgm:prSet/>
      <dgm:spPr/>
      <dgm:t>
        <a:bodyPr/>
        <a:lstStyle/>
        <a:p>
          <a:endParaRPr lang="pt-BR"/>
        </a:p>
      </dgm:t>
    </dgm:pt>
    <dgm:pt modelId="{8607F824-4B5F-4EEC-90FB-74A2A59B5782}">
      <dgm:prSet phldrT="[Texto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pt-BR" sz="2800" dirty="0"/>
            <a:t>430 Modelos</a:t>
          </a:r>
        </a:p>
      </dgm:t>
    </dgm:pt>
    <dgm:pt modelId="{AAA0F8A5-94A8-4FFF-B409-7D255C1A076B}" type="parTrans" cxnId="{9E8446FD-F916-4A25-8720-06AED072B70F}">
      <dgm:prSet/>
      <dgm:spPr/>
      <dgm:t>
        <a:bodyPr/>
        <a:lstStyle/>
        <a:p>
          <a:endParaRPr lang="pt-BR"/>
        </a:p>
      </dgm:t>
    </dgm:pt>
    <dgm:pt modelId="{DC11E21D-6322-4805-98F4-5C9AF9DA2D9D}" type="sibTrans" cxnId="{9E8446FD-F916-4A25-8720-06AED072B70F}">
      <dgm:prSet/>
      <dgm:spPr/>
      <dgm:t>
        <a:bodyPr/>
        <a:lstStyle/>
        <a:p>
          <a:endParaRPr lang="pt-BR"/>
        </a:p>
      </dgm:t>
    </dgm:pt>
    <dgm:pt modelId="{E255C09E-BB02-48E5-8B2C-BCE707DA6CFD}" type="pres">
      <dgm:prSet presAssocID="{FCE9707E-E77C-465E-BF8A-BA80241C04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2E806E-F0AE-4DE3-8458-016582D40672}" type="pres">
      <dgm:prSet presAssocID="{FDED75C3-89A3-4126-822C-A90622957FB2}" presName="linNode" presStyleCnt="0"/>
      <dgm:spPr/>
    </dgm:pt>
    <dgm:pt modelId="{A7C6CB46-C894-4698-A4A2-EB92400786CC}" type="pres">
      <dgm:prSet presAssocID="{FDED75C3-89A3-4126-822C-A90622957F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86DCA-C070-4245-97D5-BB4EF6D7FCB6}" type="pres">
      <dgm:prSet presAssocID="{FDED75C3-89A3-4126-822C-A90622957FB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59F09-F26A-4ABD-8181-D5E91927DE25}" type="pres">
      <dgm:prSet presAssocID="{8A8C85C0-9F87-4043-898D-D6763E054146}" presName="sp" presStyleCnt="0"/>
      <dgm:spPr/>
    </dgm:pt>
    <dgm:pt modelId="{71936FD5-A140-44AC-9D54-55AD3A9C1495}" type="pres">
      <dgm:prSet presAssocID="{8D5086D0-C861-4546-87CD-ACC2A7ABD6B4}" presName="linNode" presStyleCnt="0"/>
      <dgm:spPr/>
    </dgm:pt>
    <dgm:pt modelId="{958D0D7D-270F-4F9F-B994-BA2FCDC20B45}" type="pres">
      <dgm:prSet presAssocID="{8D5086D0-C861-4546-87CD-ACC2A7ABD6B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479522-1DA7-4184-8349-46EA2E80B2C1}" type="pres">
      <dgm:prSet presAssocID="{8D5086D0-C861-4546-87CD-ACC2A7ABD6B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41487D-BE43-416B-A41C-2B0B62E40B5D}" type="pres">
      <dgm:prSet presAssocID="{07A60478-8AC0-4C38-B932-314514389C74}" presName="sp" presStyleCnt="0"/>
      <dgm:spPr/>
    </dgm:pt>
    <dgm:pt modelId="{6C7239ED-D1A2-42A4-B251-9DA3693DD2D6}" type="pres">
      <dgm:prSet presAssocID="{E8B819F4-424E-4D7E-807E-A7FF2E59427D}" presName="linNode" presStyleCnt="0"/>
      <dgm:spPr/>
    </dgm:pt>
    <dgm:pt modelId="{A7FA66BF-F9E2-47B5-89BB-1CE4E935D955}" type="pres">
      <dgm:prSet presAssocID="{E8B819F4-424E-4D7E-807E-A7FF2E5942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7A306-EC1B-41B9-A94E-6A37BC606D35}" type="pres">
      <dgm:prSet presAssocID="{E8B819F4-424E-4D7E-807E-A7FF2E59427D}" presName="descendantText" presStyleLbl="alignAccFollowNode1" presStyleIdx="2" presStyleCnt="3" custLinFactNeighborX="-550" custLinFactNeighborY="-204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B66754-7050-4CC4-949B-AEAE7D36533D}" type="presOf" srcId="{9A33314A-7352-4B96-8CB6-8494CBD51718}" destId="{43479522-1DA7-4184-8349-46EA2E80B2C1}" srcOrd="0" destOrd="0" presId="urn:microsoft.com/office/officeart/2005/8/layout/vList5"/>
    <dgm:cxn modelId="{A035F4E0-2CA8-4381-A8F6-E47F044C8C61}" type="presOf" srcId="{FCE9707E-E77C-465E-BF8A-BA80241C043A}" destId="{E255C09E-BB02-48E5-8B2C-BCE707DA6CFD}" srcOrd="0" destOrd="0" presId="urn:microsoft.com/office/officeart/2005/8/layout/vList5"/>
    <dgm:cxn modelId="{9E8446FD-F916-4A25-8720-06AED072B70F}" srcId="{E8B819F4-424E-4D7E-807E-A7FF2E59427D}" destId="{8607F824-4B5F-4EEC-90FB-74A2A59B5782}" srcOrd="0" destOrd="0" parTransId="{AAA0F8A5-94A8-4FFF-B409-7D255C1A076B}" sibTransId="{DC11E21D-6322-4805-98F4-5C9AF9DA2D9D}"/>
    <dgm:cxn modelId="{4D0B75EE-1E38-4389-ACF9-755483C268B3}" srcId="{FCE9707E-E77C-465E-BF8A-BA80241C043A}" destId="{E8B819F4-424E-4D7E-807E-A7FF2E59427D}" srcOrd="2" destOrd="0" parTransId="{E3D589BC-911B-4198-B3F9-FFC604B2758F}" sibTransId="{5FF2E7AD-92C9-47C2-ADF7-CD37C96B0A31}"/>
    <dgm:cxn modelId="{29F68F07-7FE9-4008-81D4-4A5C860187AB}" srcId="{FDED75C3-89A3-4126-822C-A90622957FB2}" destId="{4FC51163-758C-4990-9E44-C5A570B9F7DC}" srcOrd="0" destOrd="0" parTransId="{7D06BCE6-34E7-484C-B712-112E3E5DE194}" sibTransId="{0C046FDC-EA06-4992-B885-BE868B882AE9}"/>
    <dgm:cxn modelId="{DB6D7E49-CDB8-4D65-92B2-3FF61732B467}" srcId="{8D5086D0-C861-4546-87CD-ACC2A7ABD6B4}" destId="{9A33314A-7352-4B96-8CB6-8494CBD51718}" srcOrd="0" destOrd="0" parTransId="{594091EB-06BF-4A34-9DDD-AED0CF9BAB39}" sibTransId="{8BD67B7F-6FE5-4CA7-8A6C-374932D444F4}"/>
    <dgm:cxn modelId="{A87566D2-E0C1-4E22-824B-4290F43E67F2}" type="presOf" srcId="{4FC51163-758C-4990-9E44-C5A570B9F7DC}" destId="{F7986DCA-C070-4245-97D5-BB4EF6D7FCB6}" srcOrd="0" destOrd="0" presId="urn:microsoft.com/office/officeart/2005/8/layout/vList5"/>
    <dgm:cxn modelId="{7DAF6EE9-2F6A-4DF3-AE9C-522C4638503F}" type="presOf" srcId="{FDED75C3-89A3-4126-822C-A90622957FB2}" destId="{A7C6CB46-C894-4698-A4A2-EB92400786CC}" srcOrd="0" destOrd="0" presId="urn:microsoft.com/office/officeart/2005/8/layout/vList5"/>
    <dgm:cxn modelId="{EC9CE91D-5602-478A-B03E-CD457B2FD20C}" srcId="{FCE9707E-E77C-465E-BF8A-BA80241C043A}" destId="{8D5086D0-C861-4546-87CD-ACC2A7ABD6B4}" srcOrd="1" destOrd="0" parTransId="{6D8F409C-2312-4F02-9F7A-6EF4688CBE3C}" sibTransId="{07A60478-8AC0-4C38-B932-314514389C74}"/>
    <dgm:cxn modelId="{B1BBC296-20DD-48FB-AE5A-B6BE825E1F9D}" srcId="{FCE9707E-E77C-465E-BF8A-BA80241C043A}" destId="{FDED75C3-89A3-4126-822C-A90622957FB2}" srcOrd="0" destOrd="0" parTransId="{008AA3DB-AB66-4900-AC70-9F3BE2C0C191}" sibTransId="{8A8C85C0-9F87-4043-898D-D6763E054146}"/>
    <dgm:cxn modelId="{7E112C23-DC35-46A6-98DA-0C4C43396E44}" type="presOf" srcId="{E8B819F4-424E-4D7E-807E-A7FF2E59427D}" destId="{A7FA66BF-F9E2-47B5-89BB-1CE4E935D955}" srcOrd="0" destOrd="0" presId="urn:microsoft.com/office/officeart/2005/8/layout/vList5"/>
    <dgm:cxn modelId="{9B817B92-8FEB-429D-BCEC-9F9BE1427BF9}" type="presOf" srcId="{8607F824-4B5F-4EEC-90FB-74A2A59B5782}" destId="{B857A306-EC1B-41B9-A94E-6A37BC606D35}" srcOrd="0" destOrd="0" presId="urn:microsoft.com/office/officeart/2005/8/layout/vList5"/>
    <dgm:cxn modelId="{0149AC9A-0D79-47BF-96C2-ED625F38EB91}" type="presOf" srcId="{8D5086D0-C861-4546-87CD-ACC2A7ABD6B4}" destId="{958D0D7D-270F-4F9F-B994-BA2FCDC20B45}" srcOrd="0" destOrd="0" presId="urn:microsoft.com/office/officeart/2005/8/layout/vList5"/>
    <dgm:cxn modelId="{7BD8F7CA-7B31-4BF6-97FC-7FE86214EAED}" type="presParOf" srcId="{E255C09E-BB02-48E5-8B2C-BCE707DA6CFD}" destId="{6A2E806E-F0AE-4DE3-8458-016582D40672}" srcOrd="0" destOrd="0" presId="urn:microsoft.com/office/officeart/2005/8/layout/vList5"/>
    <dgm:cxn modelId="{95E7D917-A07F-460E-94AD-1F916CEA0841}" type="presParOf" srcId="{6A2E806E-F0AE-4DE3-8458-016582D40672}" destId="{A7C6CB46-C894-4698-A4A2-EB92400786CC}" srcOrd="0" destOrd="0" presId="urn:microsoft.com/office/officeart/2005/8/layout/vList5"/>
    <dgm:cxn modelId="{C649AFE0-244A-4A7D-A059-135B79250AB7}" type="presParOf" srcId="{6A2E806E-F0AE-4DE3-8458-016582D40672}" destId="{F7986DCA-C070-4245-97D5-BB4EF6D7FCB6}" srcOrd="1" destOrd="0" presId="urn:microsoft.com/office/officeart/2005/8/layout/vList5"/>
    <dgm:cxn modelId="{54CE7FD0-9E08-4508-AE91-346AB1CB3CD4}" type="presParOf" srcId="{E255C09E-BB02-48E5-8B2C-BCE707DA6CFD}" destId="{69A59F09-F26A-4ABD-8181-D5E91927DE25}" srcOrd="1" destOrd="0" presId="urn:microsoft.com/office/officeart/2005/8/layout/vList5"/>
    <dgm:cxn modelId="{9D4BF219-D486-41C3-9DB2-D5673C9302E9}" type="presParOf" srcId="{E255C09E-BB02-48E5-8B2C-BCE707DA6CFD}" destId="{71936FD5-A140-44AC-9D54-55AD3A9C1495}" srcOrd="2" destOrd="0" presId="urn:microsoft.com/office/officeart/2005/8/layout/vList5"/>
    <dgm:cxn modelId="{4BBB5C1E-196E-4EC1-88C7-001621A791AF}" type="presParOf" srcId="{71936FD5-A140-44AC-9D54-55AD3A9C1495}" destId="{958D0D7D-270F-4F9F-B994-BA2FCDC20B45}" srcOrd="0" destOrd="0" presId="urn:microsoft.com/office/officeart/2005/8/layout/vList5"/>
    <dgm:cxn modelId="{BDD17370-0C56-4196-AC33-18ABE4FD8714}" type="presParOf" srcId="{71936FD5-A140-44AC-9D54-55AD3A9C1495}" destId="{43479522-1DA7-4184-8349-46EA2E80B2C1}" srcOrd="1" destOrd="0" presId="urn:microsoft.com/office/officeart/2005/8/layout/vList5"/>
    <dgm:cxn modelId="{91C5BEC6-AD49-4863-9DB3-6F9568BCA672}" type="presParOf" srcId="{E255C09E-BB02-48E5-8B2C-BCE707DA6CFD}" destId="{2941487D-BE43-416B-A41C-2B0B62E40B5D}" srcOrd="3" destOrd="0" presId="urn:microsoft.com/office/officeart/2005/8/layout/vList5"/>
    <dgm:cxn modelId="{B60AE8D4-D3BF-476B-A2CE-5DB3F5758AE1}" type="presParOf" srcId="{E255C09E-BB02-48E5-8B2C-BCE707DA6CFD}" destId="{6C7239ED-D1A2-42A4-B251-9DA3693DD2D6}" srcOrd="4" destOrd="0" presId="urn:microsoft.com/office/officeart/2005/8/layout/vList5"/>
    <dgm:cxn modelId="{3B2E4050-F183-42C2-8BD2-F597AFC0A499}" type="presParOf" srcId="{6C7239ED-D1A2-42A4-B251-9DA3693DD2D6}" destId="{A7FA66BF-F9E2-47B5-89BB-1CE4E935D955}" srcOrd="0" destOrd="0" presId="urn:microsoft.com/office/officeart/2005/8/layout/vList5"/>
    <dgm:cxn modelId="{BC4EFCCA-7110-4BA9-9227-A7AD68128352}" type="presParOf" srcId="{6C7239ED-D1A2-42A4-B251-9DA3693DD2D6}" destId="{B857A306-EC1B-41B9-A94E-6A37BC606D3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71534F-B497-4266-A6D1-4B5932F3C5B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3F79FB-EBD7-47CC-B5A5-4DE66F14D6E8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err="1"/>
            <a:t>Familía</a:t>
          </a:r>
          <a:endParaRPr lang="pt-BR" dirty="0"/>
        </a:p>
      </dgm:t>
    </dgm:pt>
    <dgm:pt modelId="{61F152C0-AF0F-4959-81D9-E953554C0834}" type="parTrans" cxnId="{BFF28185-DB8F-4E4B-A193-4E8FDA0ED79B}">
      <dgm:prSet/>
      <dgm:spPr/>
      <dgm:t>
        <a:bodyPr/>
        <a:lstStyle/>
        <a:p>
          <a:endParaRPr lang="pt-BR"/>
        </a:p>
      </dgm:t>
    </dgm:pt>
    <dgm:pt modelId="{F2C39D1F-5521-49B9-9C9A-B0DEE925177B}" type="sibTrans" cxnId="{BFF28185-DB8F-4E4B-A193-4E8FDA0ED79B}">
      <dgm:prSet/>
      <dgm:spPr/>
      <dgm:t>
        <a:bodyPr/>
        <a:lstStyle/>
        <a:p>
          <a:endParaRPr lang="pt-BR"/>
        </a:p>
      </dgm:t>
    </dgm:pt>
    <dgm:pt modelId="{B66F47FE-5BE2-4580-B160-5A92B83279D2}">
      <dgm:prSet phldrT="[Texto]"/>
      <dgm:spPr/>
      <dgm:t>
        <a:bodyPr/>
        <a:lstStyle/>
        <a:p>
          <a:r>
            <a:rPr lang="pt-BR" dirty="0"/>
            <a:t>Convivência Familiar e Comunitária</a:t>
          </a:r>
        </a:p>
      </dgm:t>
    </dgm:pt>
    <dgm:pt modelId="{4F5A3153-333D-45D5-82E8-90756FA06FF4}" type="parTrans" cxnId="{62593961-01EF-40EC-96A4-C6E720CC447C}">
      <dgm:prSet/>
      <dgm:spPr/>
      <dgm:t>
        <a:bodyPr/>
        <a:lstStyle/>
        <a:p>
          <a:endParaRPr lang="pt-BR"/>
        </a:p>
      </dgm:t>
    </dgm:pt>
    <dgm:pt modelId="{7A7F68F5-3CDC-4FE8-883B-6D29E10DE1E3}" type="sibTrans" cxnId="{62593961-01EF-40EC-96A4-C6E720CC447C}">
      <dgm:prSet/>
      <dgm:spPr/>
      <dgm:t>
        <a:bodyPr/>
        <a:lstStyle/>
        <a:p>
          <a:endParaRPr lang="pt-BR"/>
        </a:p>
      </dgm:t>
    </dgm:pt>
    <dgm:pt modelId="{7AB1D920-B358-43F8-BE41-20990DAFA47A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Situações de Violência e Violação de Direitos</a:t>
          </a:r>
        </a:p>
      </dgm:t>
    </dgm:pt>
    <dgm:pt modelId="{E79CE498-8A4B-4716-95E9-1CA271180EDA}" type="parTrans" cxnId="{1D2B02A5-1D58-4423-8AF3-0D275A134387}">
      <dgm:prSet/>
      <dgm:spPr/>
      <dgm:t>
        <a:bodyPr/>
        <a:lstStyle/>
        <a:p>
          <a:endParaRPr lang="pt-BR"/>
        </a:p>
      </dgm:t>
    </dgm:pt>
    <dgm:pt modelId="{E01F8669-958D-4693-9056-685E2B43FCBD}" type="sibTrans" cxnId="{1D2B02A5-1D58-4423-8AF3-0D275A134387}">
      <dgm:prSet/>
      <dgm:spPr/>
      <dgm:t>
        <a:bodyPr/>
        <a:lstStyle/>
        <a:p>
          <a:endParaRPr lang="pt-BR"/>
        </a:p>
      </dgm:t>
    </dgm:pt>
    <dgm:pt modelId="{9FCA3643-86E7-47B7-BD9E-8C0BE86C0E4A}">
      <dgm:prSet phldrT="[Texto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pt-BR" sz="1600" dirty="0"/>
            <a:t>Histórico de Cumprimento de Medidas </a:t>
          </a:r>
          <a:r>
            <a:rPr lang="pt-BR" sz="1600" dirty="0" err="1"/>
            <a:t>Socioeducativas</a:t>
          </a:r>
          <a:endParaRPr lang="pt-BR" sz="1600" dirty="0"/>
        </a:p>
      </dgm:t>
    </dgm:pt>
    <dgm:pt modelId="{569AF4A0-B02E-431F-B0D5-E7FD7DFFCAC3}" type="parTrans" cxnId="{8BE17236-004D-4F35-87FB-C461D4E910AD}">
      <dgm:prSet/>
      <dgm:spPr/>
      <dgm:t>
        <a:bodyPr/>
        <a:lstStyle/>
        <a:p>
          <a:endParaRPr lang="pt-BR"/>
        </a:p>
      </dgm:t>
    </dgm:pt>
    <dgm:pt modelId="{3E9318F2-0F44-4998-8593-FD28D6AB484F}" type="sibTrans" cxnId="{8BE17236-004D-4F35-87FB-C461D4E910AD}">
      <dgm:prSet/>
      <dgm:spPr/>
      <dgm:t>
        <a:bodyPr/>
        <a:lstStyle/>
        <a:p>
          <a:endParaRPr lang="pt-BR"/>
        </a:p>
      </dgm:t>
    </dgm:pt>
    <dgm:pt modelId="{05D90ED8-65FA-444A-B4C6-3E8088CECCCE}">
      <dgm:prSet custT="1"/>
      <dgm:spPr>
        <a:solidFill>
          <a:srgbClr val="0070C0"/>
        </a:solidFill>
      </dgm:spPr>
      <dgm:t>
        <a:bodyPr/>
        <a:lstStyle/>
        <a:p>
          <a:r>
            <a:rPr lang="pt-BR" sz="1400" dirty="0"/>
            <a:t>Histórico de Acolhimento Institucional</a:t>
          </a:r>
        </a:p>
      </dgm:t>
    </dgm:pt>
    <dgm:pt modelId="{D12D3B0E-67F3-4B00-AAD3-4DF6A60D3BEE}" type="parTrans" cxnId="{A0556530-CEE2-4C27-BDA5-724B27829BD7}">
      <dgm:prSet/>
      <dgm:spPr/>
      <dgm:t>
        <a:bodyPr/>
        <a:lstStyle/>
        <a:p>
          <a:endParaRPr lang="pt-BR"/>
        </a:p>
      </dgm:t>
    </dgm:pt>
    <dgm:pt modelId="{BC6D1F35-1603-44E5-AE4D-E02C66FF6889}" type="sibTrans" cxnId="{A0556530-CEE2-4C27-BDA5-724B27829BD7}">
      <dgm:prSet/>
      <dgm:spPr/>
      <dgm:t>
        <a:bodyPr/>
        <a:lstStyle/>
        <a:p>
          <a:endParaRPr lang="pt-BR"/>
        </a:p>
      </dgm:t>
    </dgm:pt>
    <dgm:pt modelId="{BCE5C67A-B71B-4F78-9AEF-D9A0A84D5DC0}" type="pres">
      <dgm:prSet presAssocID="{F271534F-B497-4266-A6D1-4B5932F3C5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90CD6A-0E87-4BC5-8678-1925769D0160}" type="pres">
      <dgm:prSet presAssocID="{C03F79FB-EBD7-47CC-B5A5-4DE66F14D6E8}" presName="centerShape" presStyleLbl="node0" presStyleIdx="0" presStyleCnt="1" custScaleX="111483" custScaleY="115734" custLinFactNeighborX="1429" custLinFactNeighborY="3206"/>
      <dgm:spPr/>
      <dgm:t>
        <a:bodyPr/>
        <a:lstStyle/>
        <a:p>
          <a:endParaRPr lang="pt-BR"/>
        </a:p>
      </dgm:t>
    </dgm:pt>
    <dgm:pt modelId="{62131558-CDF5-4888-B1E2-C835A1EDFD4F}" type="pres">
      <dgm:prSet presAssocID="{4F5A3153-333D-45D5-82E8-90756FA06FF4}" presName="Name9" presStyleLbl="parChTrans1D2" presStyleIdx="0" presStyleCnt="4"/>
      <dgm:spPr/>
      <dgm:t>
        <a:bodyPr/>
        <a:lstStyle/>
        <a:p>
          <a:endParaRPr lang="pt-BR"/>
        </a:p>
      </dgm:t>
    </dgm:pt>
    <dgm:pt modelId="{F816119A-3CFB-4D0A-A0E9-CF4C280EBFC2}" type="pres">
      <dgm:prSet presAssocID="{4F5A3153-333D-45D5-82E8-90756FA06FF4}" presName="connTx" presStyleLbl="parChTrans1D2" presStyleIdx="0" presStyleCnt="4"/>
      <dgm:spPr/>
      <dgm:t>
        <a:bodyPr/>
        <a:lstStyle/>
        <a:p>
          <a:endParaRPr lang="pt-BR"/>
        </a:p>
      </dgm:t>
    </dgm:pt>
    <dgm:pt modelId="{CE499F96-CA49-4AFE-ADAA-34B73BC34276}" type="pres">
      <dgm:prSet presAssocID="{B66F47FE-5BE2-4580-B160-5A92B83279D2}" presName="node" presStyleLbl="node1" presStyleIdx="0" presStyleCnt="4" custScaleX="98477" custScaleY="101013" custRadScaleRad="85176" custRadScaleInc="55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CBD87C-5050-4B68-99FF-244E3F2335CD}" type="pres">
      <dgm:prSet presAssocID="{E79CE498-8A4B-4716-95E9-1CA271180EDA}" presName="Name9" presStyleLbl="parChTrans1D2" presStyleIdx="1" presStyleCnt="4"/>
      <dgm:spPr/>
      <dgm:t>
        <a:bodyPr/>
        <a:lstStyle/>
        <a:p>
          <a:endParaRPr lang="pt-BR"/>
        </a:p>
      </dgm:t>
    </dgm:pt>
    <dgm:pt modelId="{2DF3FD9D-B7AF-43A9-8A8E-29E243CA643D}" type="pres">
      <dgm:prSet presAssocID="{E79CE498-8A4B-4716-95E9-1CA271180EDA}" presName="connTx" presStyleLbl="parChTrans1D2" presStyleIdx="1" presStyleCnt="4"/>
      <dgm:spPr/>
      <dgm:t>
        <a:bodyPr/>
        <a:lstStyle/>
        <a:p>
          <a:endParaRPr lang="pt-BR"/>
        </a:p>
      </dgm:t>
    </dgm:pt>
    <dgm:pt modelId="{36B356A5-AC04-4E12-A447-1D96093F6CF4}" type="pres">
      <dgm:prSet presAssocID="{7AB1D920-B358-43F8-BE41-20990DAFA47A}" presName="node" presStyleLbl="node1" presStyleIdx="1" presStyleCnt="4" custScaleX="153958" custScaleY="156582" custRadScaleRad="128665" custRadScaleInc="-47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CE6600-12DF-4F5C-8039-4A6BB4D0E9DB}" type="pres">
      <dgm:prSet presAssocID="{D12D3B0E-67F3-4B00-AAD3-4DF6A60D3BEE}" presName="Name9" presStyleLbl="parChTrans1D2" presStyleIdx="2" presStyleCnt="4"/>
      <dgm:spPr/>
      <dgm:t>
        <a:bodyPr/>
        <a:lstStyle/>
        <a:p>
          <a:endParaRPr lang="pt-BR"/>
        </a:p>
      </dgm:t>
    </dgm:pt>
    <dgm:pt modelId="{C42A83EA-10E3-4B5F-9D77-199CE28FE5DF}" type="pres">
      <dgm:prSet presAssocID="{D12D3B0E-67F3-4B00-AAD3-4DF6A60D3BEE}" presName="connTx" presStyleLbl="parChTrans1D2" presStyleIdx="2" presStyleCnt="4"/>
      <dgm:spPr/>
      <dgm:t>
        <a:bodyPr/>
        <a:lstStyle/>
        <a:p>
          <a:endParaRPr lang="pt-BR"/>
        </a:p>
      </dgm:t>
    </dgm:pt>
    <dgm:pt modelId="{20F257DC-287A-4124-B208-2F0622596B43}" type="pres">
      <dgm:prSet presAssocID="{05D90ED8-65FA-444A-B4C6-3E8088CECC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74C4A8-C8B0-4C1B-A6A8-7178EE2A3C20}" type="pres">
      <dgm:prSet presAssocID="{569AF4A0-B02E-431F-B0D5-E7FD7DFFCAC3}" presName="Name9" presStyleLbl="parChTrans1D2" presStyleIdx="3" presStyleCnt="4"/>
      <dgm:spPr/>
      <dgm:t>
        <a:bodyPr/>
        <a:lstStyle/>
        <a:p>
          <a:endParaRPr lang="pt-BR"/>
        </a:p>
      </dgm:t>
    </dgm:pt>
    <dgm:pt modelId="{5B1EB9F2-FD87-43B2-894A-DA9289D59F3F}" type="pres">
      <dgm:prSet presAssocID="{569AF4A0-B02E-431F-B0D5-E7FD7DFFCAC3}" presName="connTx" presStyleLbl="parChTrans1D2" presStyleIdx="3" presStyleCnt="4"/>
      <dgm:spPr/>
      <dgm:t>
        <a:bodyPr/>
        <a:lstStyle/>
        <a:p>
          <a:endParaRPr lang="pt-BR"/>
        </a:p>
      </dgm:t>
    </dgm:pt>
    <dgm:pt modelId="{ABB1F33C-3FDA-47D9-857E-DB1DFC40D215}" type="pres">
      <dgm:prSet presAssocID="{9FCA3643-86E7-47B7-BD9E-8C0BE86C0E4A}" presName="node" presStyleLbl="node1" presStyleIdx="3" presStyleCnt="4" custScaleX="147549" custScaleY="148269" custRadScaleRad="127599" custRadScaleInc="40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AD170D-D2A9-4793-B1DC-F9A472BC84BE}" type="presOf" srcId="{569AF4A0-B02E-431F-B0D5-E7FD7DFFCAC3}" destId="{5B1EB9F2-FD87-43B2-894A-DA9289D59F3F}" srcOrd="1" destOrd="0" presId="urn:microsoft.com/office/officeart/2005/8/layout/radial1"/>
    <dgm:cxn modelId="{5EBE1695-3733-499D-9F77-448C2BEE20B4}" type="presOf" srcId="{D12D3B0E-67F3-4B00-AAD3-4DF6A60D3BEE}" destId="{C42A83EA-10E3-4B5F-9D77-199CE28FE5DF}" srcOrd="1" destOrd="0" presId="urn:microsoft.com/office/officeart/2005/8/layout/radial1"/>
    <dgm:cxn modelId="{A75C2E0D-904F-4A55-A9E0-8D60E67EFCE7}" type="presOf" srcId="{9FCA3643-86E7-47B7-BD9E-8C0BE86C0E4A}" destId="{ABB1F33C-3FDA-47D9-857E-DB1DFC40D215}" srcOrd="0" destOrd="0" presId="urn:microsoft.com/office/officeart/2005/8/layout/radial1"/>
    <dgm:cxn modelId="{8BE17236-004D-4F35-87FB-C461D4E910AD}" srcId="{C03F79FB-EBD7-47CC-B5A5-4DE66F14D6E8}" destId="{9FCA3643-86E7-47B7-BD9E-8C0BE86C0E4A}" srcOrd="3" destOrd="0" parTransId="{569AF4A0-B02E-431F-B0D5-E7FD7DFFCAC3}" sibTransId="{3E9318F2-0F44-4998-8593-FD28D6AB484F}"/>
    <dgm:cxn modelId="{04834BCD-B15B-4462-A690-E767A35AD88B}" type="presOf" srcId="{4F5A3153-333D-45D5-82E8-90756FA06FF4}" destId="{F816119A-3CFB-4D0A-A0E9-CF4C280EBFC2}" srcOrd="1" destOrd="0" presId="urn:microsoft.com/office/officeart/2005/8/layout/radial1"/>
    <dgm:cxn modelId="{C631FA43-FD92-4EAE-9E30-241AC9FC1112}" type="presOf" srcId="{B66F47FE-5BE2-4580-B160-5A92B83279D2}" destId="{CE499F96-CA49-4AFE-ADAA-34B73BC34276}" srcOrd="0" destOrd="0" presId="urn:microsoft.com/office/officeart/2005/8/layout/radial1"/>
    <dgm:cxn modelId="{3B0DEE46-FFF8-4152-BC6D-42969B70BF0A}" type="presOf" srcId="{C03F79FB-EBD7-47CC-B5A5-4DE66F14D6E8}" destId="{7990CD6A-0E87-4BC5-8678-1925769D0160}" srcOrd="0" destOrd="0" presId="urn:microsoft.com/office/officeart/2005/8/layout/radial1"/>
    <dgm:cxn modelId="{992155E4-8591-49E4-BFD9-96798DF338E5}" type="presOf" srcId="{7AB1D920-B358-43F8-BE41-20990DAFA47A}" destId="{36B356A5-AC04-4E12-A447-1D96093F6CF4}" srcOrd="0" destOrd="0" presId="urn:microsoft.com/office/officeart/2005/8/layout/radial1"/>
    <dgm:cxn modelId="{BFF28185-DB8F-4E4B-A193-4E8FDA0ED79B}" srcId="{F271534F-B497-4266-A6D1-4B5932F3C5BA}" destId="{C03F79FB-EBD7-47CC-B5A5-4DE66F14D6E8}" srcOrd="0" destOrd="0" parTransId="{61F152C0-AF0F-4959-81D9-E953554C0834}" sibTransId="{F2C39D1F-5521-49B9-9C9A-B0DEE925177B}"/>
    <dgm:cxn modelId="{A0556530-CEE2-4C27-BDA5-724B27829BD7}" srcId="{C03F79FB-EBD7-47CC-B5A5-4DE66F14D6E8}" destId="{05D90ED8-65FA-444A-B4C6-3E8088CECCCE}" srcOrd="2" destOrd="0" parTransId="{D12D3B0E-67F3-4B00-AAD3-4DF6A60D3BEE}" sibTransId="{BC6D1F35-1603-44E5-AE4D-E02C66FF6889}"/>
    <dgm:cxn modelId="{28C3B4B6-BE7D-4699-9016-5CD141DD9B3D}" type="presOf" srcId="{569AF4A0-B02E-431F-B0D5-E7FD7DFFCAC3}" destId="{6174C4A8-C8B0-4C1B-A6A8-7178EE2A3C20}" srcOrd="0" destOrd="0" presId="urn:microsoft.com/office/officeart/2005/8/layout/radial1"/>
    <dgm:cxn modelId="{62593961-01EF-40EC-96A4-C6E720CC447C}" srcId="{C03F79FB-EBD7-47CC-B5A5-4DE66F14D6E8}" destId="{B66F47FE-5BE2-4580-B160-5A92B83279D2}" srcOrd="0" destOrd="0" parTransId="{4F5A3153-333D-45D5-82E8-90756FA06FF4}" sibTransId="{7A7F68F5-3CDC-4FE8-883B-6D29E10DE1E3}"/>
    <dgm:cxn modelId="{FEBEB4AB-0875-44B8-8A8C-D2D4C1CCAD29}" type="presOf" srcId="{4F5A3153-333D-45D5-82E8-90756FA06FF4}" destId="{62131558-CDF5-4888-B1E2-C835A1EDFD4F}" srcOrd="0" destOrd="0" presId="urn:microsoft.com/office/officeart/2005/8/layout/radial1"/>
    <dgm:cxn modelId="{1D2B02A5-1D58-4423-8AF3-0D275A134387}" srcId="{C03F79FB-EBD7-47CC-B5A5-4DE66F14D6E8}" destId="{7AB1D920-B358-43F8-BE41-20990DAFA47A}" srcOrd="1" destOrd="0" parTransId="{E79CE498-8A4B-4716-95E9-1CA271180EDA}" sibTransId="{E01F8669-958D-4693-9056-685E2B43FCBD}"/>
    <dgm:cxn modelId="{012D272E-A4F2-420B-B0BB-75F21297FE4A}" type="presOf" srcId="{D12D3B0E-67F3-4B00-AAD3-4DF6A60D3BEE}" destId="{E9CE6600-12DF-4F5C-8039-4A6BB4D0E9DB}" srcOrd="0" destOrd="0" presId="urn:microsoft.com/office/officeart/2005/8/layout/radial1"/>
    <dgm:cxn modelId="{6EC46345-4F45-41E9-B82C-53C7AE0D09C9}" type="presOf" srcId="{E79CE498-8A4B-4716-95E9-1CA271180EDA}" destId="{20CBD87C-5050-4B68-99FF-244E3F2335CD}" srcOrd="0" destOrd="0" presId="urn:microsoft.com/office/officeart/2005/8/layout/radial1"/>
    <dgm:cxn modelId="{992FCA5F-5CAC-4FFF-A0B7-348E29B260D6}" type="presOf" srcId="{F271534F-B497-4266-A6D1-4B5932F3C5BA}" destId="{BCE5C67A-B71B-4F78-9AEF-D9A0A84D5DC0}" srcOrd="0" destOrd="0" presId="urn:microsoft.com/office/officeart/2005/8/layout/radial1"/>
    <dgm:cxn modelId="{4A95E87E-E7A7-431B-A9EF-0B3B329FEAA4}" type="presOf" srcId="{E79CE498-8A4B-4716-95E9-1CA271180EDA}" destId="{2DF3FD9D-B7AF-43A9-8A8E-29E243CA643D}" srcOrd="1" destOrd="0" presId="urn:microsoft.com/office/officeart/2005/8/layout/radial1"/>
    <dgm:cxn modelId="{DFA933B1-DC6F-40FA-B9EA-A472B24C9D8C}" type="presOf" srcId="{05D90ED8-65FA-444A-B4C6-3E8088CECCCE}" destId="{20F257DC-287A-4124-B208-2F0622596B43}" srcOrd="0" destOrd="0" presId="urn:microsoft.com/office/officeart/2005/8/layout/radial1"/>
    <dgm:cxn modelId="{753E1BAA-90C9-41AB-8F53-9347DB60CB16}" type="presParOf" srcId="{BCE5C67A-B71B-4F78-9AEF-D9A0A84D5DC0}" destId="{7990CD6A-0E87-4BC5-8678-1925769D0160}" srcOrd="0" destOrd="0" presId="urn:microsoft.com/office/officeart/2005/8/layout/radial1"/>
    <dgm:cxn modelId="{4DBA0CB9-7780-4413-9C09-FD00F75C3FF4}" type="presParOf" srcId="{BCE5C67A-B71B-4F78-9AEF-D9A0A84D5DC0}" destId="{62131558-CDF5-4888-B1E2-C835A1EDFD4F}" srcOrd="1" destOrd="0" presId="urn:microsoft.com/office/officeart/2005/8/layout/radial1"/>
    <dgm:cxn modelId="{4E625378-C450-46FF-B0FF-D3243AF8F7FD}" type="presParOf" srcId="{62131558-CDF5-4888-B1E2-C835A1EDFD4F}" destId="{F816119A-3CFB-4D0A-A0E9-CF4C280EBFC2}" srcOrd="0" destOrd="0" presId="urn:microsoft.com/office/officeart/2005/8/layout/radial1"/>
    <dgm:cxn modelId="{50F97FC4-6275-4270-8C10-D45EA73242CF}" type="presParOf" srcId="{BCE5C67A-B71B-4F78-9AEF-D9A0A84D5DC0}" destId="{CE499F96-CA49-4AFE-ADAA-34B73BC34276}" srcOrd="2" destOrd="0" presId="urn:microsoft.com/office/officeart/2005/8/layout/radial1"/>
    <dgm:cxn modelId="{BAA67603-44C0-405A-956E-5685BCD8E3C2}" type="presParOf" srcId="{BCE5C67A-B71B-4F78-9AEF-D9A0A84D5DC0}" destId="{20CBD87C-5050-4B68-99FF-244E3F2335CD}" srcOrd="3" destOrd="0" presId="urn:microsoft.com/office/officeart/2005/8/layout/radial1"/>
    <dgm:cxn modelId="{318C2B74-2D74-412A-AA06-06F180546E72}" type="presParOf" srcId="{20CBD87C-5050-4B68-99FF-244E3F2335CD}" destId="{2DF3FD9D-B7AF-43A9-8A8E-29E243CA643D}" srcOrd="0" destOrd="0" presId="urn:microsoft.com/office/officeart/2005/8/layout/radial1"/>
    <dgm:cxn modelId="{C1CC9606-2032-4F9A-AA11-E80910C34B50}" type="presParOf" srcId="{BCE5C67A-B71B-4F78-9AEF-D9A0A84D5DC0}" destId="{36B356A5-AC04-4E12-A447-1D96093F6CF4}" srcOrd="4" destOrd="0" presId="urn:microsoft.com/office/officeart/2005/8/layout/radial1"/>
    <dgm:cxn modelId="{7FC86CE6-C9B2-4263-9684-1FEDAE63CCDF}" type="presParOf" srcId="{BCE5C67A-B71B-4F78-9AEF-D9A0A84D5DC0}" destId="{E9CE6600-12DF-4F5C-8039-4A6BB4D0E9DB}" srcOrd="5" destOrd="0" presId="urn:microsoft.com/office/officeart/2005/8/layout/radial1"/>
    <dgm:cxn modelId="{2D49CF5A-6D21-4784-9871-9959C957FDD5}" type="presParOf" srcId="{E9CE6600-12DF-4F5C-8039-4A6BB4D0E9DB}" destId="{C42A83EA-10E3-4B5F-9D77-199CE28FE5DF}" srcOrd="0" destOrd="0" presId="urn:microsoft.com/office/officeart/2005/8/layout/radial1"/>
    <dgm:cxn modelId="{A9F51CBE-B25C-49D9-A610-DF6DE562A1FD}" type="presParOf" srcId="{BCE5C67A-B71B-4F78-9AEF-D9A0A84D5DC0}" destId="{20F257DC-287A-4124-B208-2F0622596B43}" srcOrd="6" destOrd="0" presId="urn:microsoft.com/office/officeart/2005/8/layout/radial1"/>
    <dgm:cxn modelId="{DCCA52E9-8E4A-4D2D-A55E-69F574A0B519}" type="presParOf" srcId="{BCE5C67A-B71B-4F78-9AEF-D9A0A84D5DC0}" destId="{6174C4A8-C8B0-4C1B-A6A8-7178EE2A3C20}" srcOrd="7" destOrd="0" presId="urn:microsoft.com/office/officeart/2005/8/layout/radial1"/>
    <dgm:cxn modelId="{2F18F8B6-8D10-4F92-A638-67B2B5A02090}" type="presParOf" srcId="{6174C4A8-C8B0-4C1B-A6A8-7178EE2A3C20}" destId="{5B1EB9F2-FD87-43B2-894A-DA9289D59F3F}" srcOrd="0" destOrd="0" presId="urn:microsoft.com/office/officeart/2005/8/layout/radial1"/>
    <dgm:cxn modelId="{C39905E5-CCFA-4615-8259-2E1D716AA96B}" type="presParOf" srcId="{BCE5C67A-B71B-4F78-9AEF-D9A0A84D5DC0}" destId="{ABB1F33C-3FDA-47D9-857E-DB1DFC40D215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84DFE4-64F4-4F23-89D1-D64BF3A04C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EDFF1C-918E-404B-B122-F8DF8A57AAE6}">
      <dgm:prSet phldrT="[Texto]" custT="1"/>
      <dgm:spPr/>
      <dgm:t>
        <a:bodyPr/>
        <a:lstStyle/>
        <a:p>
          <a:r>
            <a:rPr lang="pt-BR" sz="1400" dirty="0"/>
            <a:t>Forma de Ingresso na Unidade e Motivo do Primeiro Atendimento</a:t>
          </a:r>
        </a:p>
      </dgm:t>
    </dgm:pt>
    <dgm:pt modelId="{19685CBE-CD7F-49F1-A49A-A9BB703EC2CD}" type="parTrans" cxnId="{99D83369-E742-41DE-A3A8-80ECB28E9B43}">
      <dgm:prSet/>
      <dgm:spPr/>
      <dgm:t>
        <a:bodyPr/>
        <a:lstStyle/>
        <a:p>
          <a:endParaRPr lang="pt-BR"/>
        </a:p>
      </dgm:t>
    </dgm:pt>
    <dgm:pt modelId="{BE69D1EB-9480-4529-99E2-37DCE87E25EA}" type="sibTrans" cxnId="{99D83369-E742-41DE-A3A8-80ECB28E9B43}">
      <dgm:prSet/>
      <dgm:spPr/>
      <dgm:t>
        <a:bodyPr/>
        <a:lstStyle/>
        <a:p>
          <a:endParaRPr lang="pt-BR"/>
        </a:p>
      </dgm:t>
    </dgm:pt>
    <dgm:pt modelId="{4A07D367-C21E-477A-BE3E-3DD473C07CA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dirty="0"/>
            <a:t>Acesso a Benefícios Eventuais</a:t>
          </a:r>
        </a:p>
      </dgm:t>
    </dgm:pt>
    <dgm:pt modelId="{2788B178-2339-4651-BAFB-34B1B3F85F67}" type="parTrans" cxnId="{49C71D3B-5A80-4041-AD93-1EC56FA5EE5C}">
      <dgm:prSet/>
      <dgm:spPr/>
      <dgm:t>
        <a:bodyPr/>
        <a:lstStyle/>
        <a:p>
          <a:endParaRPr lang="pt-BR"/>
        </a:p>
      </dgm:t>
    </dgm:pt>
    <dgm:pt modelId="{0072403F-765C-4822-9B64-8133DDDCA075}" type="sibTrans" cxnId="{49C71D3B-5A80-4041-AD93-1EC56FA5EE5C}">
      <dgm:prSet/>
      <dgm:spPr/>
      <dgm:t>
        <a:bodyPr/>
        <a:lstStyle/>
        <a:p>
          <a:endParaRPr lang="pt-BR"/>
        </a:p>
      </dgm:t>
    </dgm:pt>
    <dgm:pt modelId="{A9F2D760-204D-47F6-8CAB-2C1602B92EA1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1600" dirty="0"/>
            <a:t>Participação em Serviços, Programas e Projetos</a:t>
          </a:r>
        </a:p>
      </dgm:t>
    </dgm:pt>
    <dgm:pt modelId="{14750122-DED0-4CA4-9DC0-3DD9EDB63889}" type="parTrans" cxnId="{3B061824-C196-4A9B-B31F-B6EFB258AF89}">
      <dgm:prSet/>
      <dgm:spPr/>
      <dgm:t>
        <a:bodyPr/>
        <a:lstStyle/>
        <a:p>
          <a:endParaRPr lang="pt-BR"/>
        </a:p>
      </dgm:t>
    </dgm:pt>
    <dgm:pt modelId="{68F091BF-133E-4359-AF1E-2F75F1ECF07C}" type="sibTrans" cxnId="{3B061824-C196-4A9B-B31F-B6EFB258AF89}">
      <dgm:prSet/>
      <dgm:spPr/>
      <dgm:t>
        <a:bodyPr/>
        <a:lstStyle/>
        <a:p>
          <a:endParaRPr lang="pt-BR"/>
        </a:p>
      </dgm:t>
    </dgm:pt>
    <dgm:pt modelId="{EA5674FF-3ACA-473A-AB2D-39C28F9AEC7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dirty="0"/>
            <a:t>Formulário de Controle dos Encaminhamentos realizados</a:t>
          </a:r>
        </a:p>
      </dgm:t>
    </dgm:pt>
    <dgm:pt modelId="{DA8CE91B-CE7B-4408-9BDB-C44CE42C7331}" type="parTrans" cxnId="{74C7111D-F54A-4109-B764-AE37FD4BD156}">
      <dgm:prSet/>
      <dgm:spPr/>
      <dgm:t>
        <a:bodyPr/>
        <a:lstStyle/>
        <a:p>
          <a:endParaRPr lang="pt-BR"/>
        </a:p>
      </dgm:t>
    </dgm:pt>
    <dgm:pt modelId="{369B7A02-479E-4BE0-A65E-FCA903A53138}" type="sibTrans" cxnId="{74C7111D-F54A-4109-B764-AE37FD4BD156}">
      <dgm:prSet/>
      <dgm:spPr/>
      <dgm:t>
        <a:bodyPr/>
        <a:lstStyle/>
        <a:p>
          <a:endParaRPr lang="pt-BR"/>
        </a:p>
      </dgm:t>
    </dgm:pt>
    <dgm:pt modelId="{F0A8697C-D609-49C0-A7E7-3666BF58A0B4}">
      <dgm:prSet phldrT="[Texto]"/>
      <dgm:spPr>
        <a:solidFill>
          <a:srgbClr val="D73FCC"/>
        </a:solidFill>
      </dgm:spPr>
      <dgm:t>
        <a:bodyPr/>
        <a:lstStyle/>
        <a:p>
          <a:r>
            <a:rPr lang="pt-BR" dirty="0"/>
            <a:t>Registro Simplificado dos Atendimentos</a:t>
          </a:r>
        </a:p>
      </dgm:t>
    </dgm:pt>
    <dgm:pt modelId="{0D2F5B84-34B5-4760-A0DF-753B729A71A1}" type="parTrans" cxnId="{3DA7EBE4-5F8B-4C6A-85F0-2E927B06DB84}">
      <dgm:prSet/>
      <dgm:spPr/>
      <dgm:t>
        <a:bodyPr/>
        <a:lstStyle/>
        <a:p>
          <a:endParaRPr lang="pt-BR"/>
        </a:p>
      </dgm:t>
    </dgm:pt>
    <dgm:pt modelId="{F60D238D-DD3D-40AF-AF96-6C46E50F6C26}" type="sibTrans" cxnId="{3DA7EBE4-5F8B-4C6A-85F0-2E927B06DB84}">
      <dgm:prSet/>
      <dgm:spPr/>
      <dgm:t>
        <a:bodyPr/>
        <a:lstStyle/>
        <a:p>
          <a:endParaRPr lang="pt-BR"/>
        </a:p>
      </dgm:t>
    </dgm:pt>
    <dgm:pt modelId="{4CE4BC7B-0A2A-497B-94D5-CC997453661F}">
      <dgm:prSet phldrT="[Texto]" custT="1"/>
      <dgm:spPr>
        <a:solidFill>
          <a:srgbClr val="E1C035"/>
        </a:solidFill>
      </dgm:spPr>
      <dgm:t>
        <a:bodyPr/>
        <a:lstStyle/>
        <a:p>
          <a:r>
            <a:rPr lang="pt-BR" sz="1200" dirty="0"/>
            <a:t>Planejamento do Acompanhamento Familiar</a:t>
          </a:r>
        </a:p>
      </dgm:t>
    </dgm:pt>
    <dgm:pt modelId="{BC4A7E82-05CA-4CE6-B8EC-9D684AE70809}" type="parTrans" cxnId="{EE3F4E23-1224-4178-8C89-8D92188E66B3}">
      <dgm:prSet/>
      <dgm:spPr/>
      <dgm:t>
        <a:bodyPr/>
        <a:lstStyle/>
        <a:p>
          <a:endParaRPr lang="pt-BR"/>
        </a:p>
      </dgm:t>
    </dgm:pt>
    <dgm:pt modelId="{AF59B8DE-827E-4BB1-8276-064AA2D598FC}" type="sibTrans" cxnId="{EE3F4E23-1224-4178-8C89-8D92188E66B3}">
      <dgm:prSet/>
      <dgm:spPr/>
      <dgm:t>
        <a:bodyPr/>
        <a:lstStyle/>
        <a:p>
          <a:endParaRPr lang="pt-BR"/>
        </a:p>
      </dgm:t>
    </dgm:pt>
    <dgm:pt modelId="{5FFC818C-76C8-4DD1-AFDD-A3413228BC9A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dirty="0"/>
            <a:t>Evolução do Acompanhamento Familiar</a:t>
          </a:r>
        </a:p>
      </dgm:t>
    </dgm:pt>
    <dgm:pt modelId="{88B661C3-60B3-432F-A515-668FF0DD853A}" type="parTrans" cxnId="{114A741E-E492-4B76-8917-0CB8C475CEE0}">
      <dgm:prSet/>
      <dgm:spPr/>
      <dgm:t>
        <a:bodyPr/>
        <a:lstStyle/>
        <a:p>
          <a:endParaRPr lang="pt-BR"/>
        </a:p>
      </dgm:t>
    </dgm:pt>
    <dgm:pt modelId="{F18F2F49-1DF5-4967-9F4E-00D55C9000D5}" type="sibTrans" cxnId="{114A741E-E492-4B76-8917-0CB8C475CEE0}">
      <dgm:prSet/>
      <dgm:spPr/>
      <dgm:t>
        <a:bodyPr/>
        <a:lstStyle/>
        <a:p>
          <a:endParaRPr lang="pt-BR"/>
        </a:p>
      </dgm:t>
    </dgm:pt>
    <dgm:pt modelId="{07CFE5DA-2C90-402D-B36A-D7B1AD8F0311}" type="pres">
      <dgm:prSet presAssocID="{BB84DFE4-64F4-4F23-89D1-D64BF3A04C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099E5B-4FCF-4B75-898C-950382921F93}" type="pres">
      <dgm:prSet presAssocID="{A6EDFF1C-918E-404B-B122-F8DF8A57AAE6}" presName="node" presStyleLbl="node1" presStyleIdx="0" presStyleCnt="7" custScaleX="127872" custScaleY="140363" custRadScaleRad="90649" custRadScaleInc="11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0C06D6-EC2F-480A-A06D-72FF92EE6800}" type="pres">
      <dgm:prSet presAssocID="{BE69D1EB-9480-4529-99E2-37DCE87E25EA}" presName="sibTrans" presStyleLbl="sibTrans2D1" presStyleIdx="0" presStyleCnt="7"/>
      <dgm:spPr/>
      <dgm:t>
        <a:bodyPr/>
        <a:lstStyle/>
        <a:p>
          <a:endParaRPr lang="pt-BR"/>
        </a:p>
      </dgm:t>
    </dgm:pt>
    <dgm:pt modelId="{FEF3DD2F-7977-4979-858E-2ABDA5DDD277}" type="pres">
      <dgm:prSet presAssocID="{BE69D1EB-9480-4529-99E2-37DCE87E25EA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3951FF27-C9FF-48D1-8BB6-9A2CD8127326}" type="pres">
      <dgm:prSet presAssocID="{4A07D367-C21E-477A-BE3E-3DD473C07CAA}" presName="node" presStyleLbl="node1" presStyleIdx="1" presStyleCnt="7" custScaleX="118743" custScaleY="138575" custRadScaleRad="107152" custRadScaleInc="39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5604DE-F115-40D2-89D8-43B9B9611861}" type="pres">
      <dgm:prSet presAssocID="{0072403F-765C-4822-9B64-8133DDDCA075}" presName="sibTrans" presStyleLbl="sibTrans2D1" presStyleIdx="1" presStyleCnt="7"/>
      <dgm:spPr/>
      <dgm:t>
        <a:bodyPr/>
        <a:lstStyle/>
        <a:p>
          <a:endParaRPr lang="pt-BR"/>
        </a:p>
      </dgm:t>
    </dgm:pt>
    <dgm:pt modelId="{10078505-A544-4DD3-A0A9-9D9225EB1C11}" type="pres">
      <dgm:prSet presAssocID="{0072403F-765C-4822-9B64-8133DDDCA075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AD83C6C5-09EE-43CC-A429-933CA18B8EAC}" type="pres">
      <dgm:prSet presAssocID="{A9F2D760-204D-47F6-8CAB-2C1602B92EA1}" presName="node" presStyleLbl="node1" presStyleIdx="2" presStyleCnt="7" custScaleX="122031" custScaleY="135797" custRadScaleRad="114704" custRadScaleInc="-46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352A86-54D1-49B2-836A-310C79A10E47}" type="pres">
      <dgm:prSet presAssocID="{68F091BF-133E-4359-AF1E-2F75F1ECF07C}" presName="sibTrans" presStyleLbl="sibTrans2D1" presStyleIdx="2" presStyleCnt="7"/>
      <dgm:spPr/>
      <dgm:t>
        <a:bodyPr/>
        <a:lstStyle/>
        <a:p>
          <a:endParaRPr lang="pt-BR"/>
        </a:p>
      </dgm:t>
    </dgm:pt>
    <dgm:pt modelId="{ACD832B1-A4CA-444E-8D15-387B67C7FB59}" type="pres">
      <dgm:prSet presAssocID="{68F091BF-133E-4359-AF1E-2F75F1ECF07C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186BCBA7-40AE-49C3-A2D6-509DFC376BF4}" type="pres">
      <dgm:prSet presAssocID="{EA5674FF-3ACA-473A-AB2D-39C28F9AEC75}" presName="node" presStyleLbl="node1" presStyleIdx="3" presStyleCnt="7" custScaleX="129593" custScaleY="143626" custRadScaleRad="85876" custRadScaleInc="-131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B21FA4-64FF-40AD-89C9-B7540C3513F8}" type="pres">
      <dgm:prSet presAssocID="{369B7A02-479E-4BE0-A65E-FCA903A53138}" presName="sibTrans" presStyleLbl="sibTrans2D1" presStyleIdx="3" presStyleCnt="7"/>
      <dgm:spPr/>
      <dgm:t>
        <a:bodyPr/>
        <a:lstStyle/>
        <a:p>
          <a:endParaRPr lang="pt-BR"/>
        </a:p>
      </dgm:t>
    </dgm:pt>
    <dgm:pt modelId="{0DF548C7-4E31-49EF-9F89-2FF1CD3525F9}" type="pres">
      <dgm:prSet presAssocID="{369B7A02-479E-4BE0-A65E-FCA903A53138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8D35C120-1C50-4344-AF7A-027E388F0218}" type="pres">
      <dgm:prSet presAssocID="{F0A8697C-D609-49C0-A7E7-3666BF58A0B4}" presName="node" presStyleLbl="node1" presStyleIdx="4" presStyleCnt="7" custScaleX="140548" custScaleY="140969" custRadScaleRad="91055" custRadScaleInc="227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89D1C-D68C-4182-96F3-1A606F792FEB}" type="pres">
      <dgm:prSet presAssocID="{F60D238D-DD3D-40AF-AF96-6C46E50F6C26}" presName="sibTrans" presStyleLbl="sibTrans2D1" presStyleIdx="4" presStyleCnt="7"/>
      <dgm:spPr/>
      <dgm:t>
        <a:bodyPr/>
        <a:lstStyle/>
        <a:p>
          <a:endParaRPr lang="pt-BR"/>
        </a:p>
      </dgm:t>
    </dgm:pt>
    <dgm:pt modelId="{13CE7C72-4859-466B-B9CA-740F1B187F70}" type="pres">
      <dgm:prSet presAssocID="{F60D238D-DD3D-40AF-AF96-6C46E50F6C26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DCA0CAED-09C1-4506-AE62-5135515637D3}" type="pres">
      <dgm:prSet presAssocID="{4CE4BC7B-0A2A-497B-94D5-CC997453661F}" presName="node" presStyleLbl="node1" presStyleIdx="5" presStyleCnt="7" custScaleX="137817" custScaleY="155472" custRadScaleRad="111450" custRadScaleInc="386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3DFE9-F834-46C7-B5C4-34479DC07815}" type="pres">
      <dgm:prSet presAssocID="{AF59B8DE-827E-4BB1-8276-064AA2D598FC}" presName="sibTrans" presStyleLbl="sibTrans2D1" presStyleIdx="5" presStyleCnt="7"/>
      <dgm:spPr/>
      <dgm:t>
        <a:bodyPr/>
        <a:lstStyle/>
        <a:p>
          <a:endParaRPr lang="pt-BR"/>
        </a:p>
      </dgm:t>
    </dgm:pt>
    <dgm:pt modelId="{605E9253-FA8B-4DF2-8124-0BEB060579A6}" type="pres">
      <dgm:prSet presAssocID="{AF59B8DE-827E-4BB1-8276-064AA2D598FC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48532DAB-F2BA-43ED-A937-E3D673FD54F0}" type="pres">
      <dgm:prSet presAssocID="{5FFC818C-76C8-4DD1-AFDD-A3413228BC9A}" presName="node" presStyleLbl="node1" presStyleIdx="6" presStyleCnt="7" custScaleX="125675" custScaleY="120825" custRadScaleRad="123994" custRadScaleInc="150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9FDEDD-5E21-4D5D-A42B-923C9D5D05E9}" type="pres">
      <dgm:prSet presAssocID="{F18F2F49-1DF5-4967-9F4E-00D55C9000D5}" presName="sibTrans" presStyleLbl="sibTrans2D1" presStyleIdx="6" presStyleCnt="7"/>
      <dgm:spPr/>
      <dgm:t>
        <a:bodyPr/>
        <a:lstStyle/>
        <a:p>
          <a:endParaRPr lang="pt-BR"/>
        </a:p>
      </dgm:t>
    </dgm:pt>
    <dgm:pt modelId="{B02787C9-A588-49E2-801F-690461B87E93}" type="pres">
      <dgm:prSet presAssocID="{F18F2F49-1DF5-4967-9F4E-00D55C9000D5}" presName="connectorText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6E2D8F83-7D51-44AD-8CFC-6249A23137BE}" type="presOf" srcId="{BE69D1EB-9480-4529-99E2-37DCE87E25EA}" destId="{FEF3DD2F-7977-4979-858E-2ABDA5DDD277}" srcOrd="1" destOrd="0" presId="urn:microsoft.com/office/officeart/2005/8/layout/cycle2"/>
    <dgm:cxn modelId="{D54AC637-3FFF-4A4B-A94F-86AE6BBB896B}" type="presOf" srcId="{369B7A02-479E-4BE0-A65E-FCA903A53138}" destId="{03B21FA4-64FF-40AD-89C9-B7540C3513F8}" srcOrd="0" destOrd="0" presId="urn:microsoft.com/office/officeart/2005/8/layout/cycle2"/>
    <dgm:cxn modelId="{11A90597-D08B-4BE5-8D46-5615B01BDCF7}" type="presOf" srcId="{AF59B8DE-827E-4BB1-8276-064AA2D598FC}" destId="{1DE3DFE9-F834-46C7-B5C4-34479DC07815}" srcOrd="0" destOrd="0" presId="urn:microsoft.com/office/officeart/2005/8/layout/cycle2"/>
    <dgm:cxn modelId="{B6BCAD72-06DF-4B50-A9AF-0E37348A20CE}" type="presOf" srcId="{0072403F-765C-4822-9B64-8133DDDCA075}" destId="{A15604DE-F115-40D2-89D8-43B9B9611861}" srcOrd="0" destOrd="0" presId="urn:microsoft.com/office/officeart/2005/8/layout/cycle2"/>
    <dgm:cxn modelId="{B367BD97-69CF-4772-A089-BC3E8F4F0AC8}" type="presOf" srcId="{EA5674FF-3ACA-473A-AB2D-39C28F9AEC75}" destId="{186BCBA7-40AE-49C3-A2D6-509DFC376BF4}" srcOrd="0" destOrd="0" presId="urn:microsoft.com/office/officeart/2005/8/layout/cycle2"/>
    <dgm:cxn modelId="{74C7111D-F54A-4109-B764-AE37FD4BD156}" srcId="{BB84DFE4-64F4-4F23-89D1-D64BF3A04C95}" destId="{EA5674FF-3ACA-473A-AB2D-39C28F9AEC75}" srcOrd="3" destOrd="0" parTransId="{DA8CE91B-CE7B-4408-9BDB-C44CE42C7331}" sibTransId="{369B7A02-479E-4BE0-A65E-FCA903A53138}"/>
    <dgm:cxn modelId="{F6698515-3620-4E89-9D5D-78020FF45514}" type="presOf" srcId="{4A07D367-C21E-477A-BE3E-3DD473C07CAA}" destId="{3951FF27-C9FF-48D1-8BB6-9A2CD8127326}" srcOrd="0" destOrd="0" presId="urn:microsoft.com/office/officeart/2005/8/layout/cycle2"/>
    <dgm:cxn modelId="{99D83369-E742-41DE-A3A8-80ECB28E9B43}" srcId="{BB84DFE4-64F4-4F23-89D1-D64BF3A04C95}" destId="{A6EDFF1C-918E-404B-B122-F8DF8A57AAE6}" srcOrd="0" destOrd="0" parTransId="{19685CBE-CD7F-49F1-A49A-A9BB703EC2CD}" sibTransId="{BE69D1EB-9480-4529-99E2-37DCE87E25EA}"/>
    <dgm:cxn modelId="{49C71D3B-5A80-4041-AD93-1EC56FA5EE5C}" srcId="{BB84DFE4-64F4-4F23-89D1-D64BF3A04C95}" destId="{4A07D367-C21E-477A-BE3E-3DD473C07CAA}" srcOrd="1" destOrd="0" parTransId="{2788B178-2339-4651-BAFB-34B1B3F85F67}" sibTransId="{0072403F-765C-4822-9B64-8133DDDCA075}"/>
    <dgm:cxn modelId="{A50939B5-8A2C-4AA0-890F-6CB6EBAF3CA0}" type="presOf" srcId="{BB84DFE4-64F4-4F23-89D1-D64BF3A04C95}" destId="{07CFE5DA-2C90-402D-B36A-D7B1AD8F0311}" srcOrd="0" destOrd="0" presId="urn:microsoft.com/office/officeart/2005/8/layout/cycle2"/>
    <dgm:cxn modelId="{E0A10CA7-4629-412F-A42C-C960656110FE}" type="presOf" srcId="{BE69D1EB-9480-4529-99E2-37DCE87E25EA}" destId="{9D0C06D6-EC2F-480A-A06D-72FF92EE6800}" srcOrd="0" destOrd="0" presId="urn:microsoft.com/office/officeart/2005/8/layout/cycle2"/>
    <dgm:cxn modelId="{009CD046-3C2E-43F4-B1E4-9391C6058F68}" type="presOf" srcId="{F60D238D-DD3D-40AF-AF96-6C46E50F6C26}" destId="{13CE7C72-4859-466B-B9CA-740F1B187F70}" srcOrd="1" destOrd="0" presId="urn:microsoft.com/office/officeart/2005/8/layout/cycle2"/>
    <dgm:cxn modelId="{8798C2B0-DCDD-4A61-8BE2-B70999A4EA74}" type="presOf" srcId="{F18F2F49-1DF5-4967-9F4E-00D55C9000D5}" destId="{B02787C9-A588-49E2-801F-690461B87E93}" srcOrd="1" destOrd="0" presId="urn:microsoft.com/office/officeart/2005/8/layout/cycle2"/>
    <dgm:cxn modelId="{D4E31BCB-E625-49D3-AD19-E335C0AB1EA8}" type="presOf" srcId="{A6EDFF1C-918E-404B-B122-F8DF8A57AAE6}" destId="{F5099E5B-4FCF-4B75-898C-950382921F93}" srcOrd="0" destOrd="0" presId="urn:microsoft.com/office/officeart/2005/8/layout/cycle2"/>
    <dgm:cxn modelId="{EE3F4E23-1224-4178-8C89-8D92188E66B3}" srcId="{BB84DFE4-64F4-4F23-89D1-D64BF3A04C95}" destId="{4CE4BC7B-0A2A-497B-94D5-CC997453661F}" srcOrd="5" destOrd="0" parTransId="{BC4A7E82-05CA-4CE6-B8EC-9D684AE70809}" sibTransId="{AF59B8DE-827E-4BB1-8276-064AA2D598FC}"/>
    <dgm:cxn modelId="{3B061824-C196-4A9B-B31F-B6EFB258AF89}" srcId="{BB84DFE4-64F4-4F23-89D1-D64BF3A04C95}" destId="{A9F2D760-204D-47F6-8CAB-2C1602B92EA1}" srcOrd="2" destOrd="0" parTransId="{14750122-DED0-4CA4-9DC0-3DD9EDB63889}" sibTransId="{68F091BF-133E-4359-AF1E-2F75F1ECF07C}"/>
    <dgm:cxn modelId="{A43411A9-D7B1-4A75-BCCA-9E3ED15B12B9}" type="presOf" srcId="{AF59B8DE-827E-4BB1-8276-064AA2D598FC}" destId="{605E9253-FA8B-4DF2-8124-0BEB060579A6}" srcOrd="1" destOrd="0" presId="urn:microsoft.com/office/officeart/2005/8/layout/cycle2"/>
    <dgm:cxn modelId="{19E2F28F-7651-4020-B2F2-889ED2763AD8}" type="presOf" srcId="{4CE4BC7B-0A2A-497B-94D5-CC997453661F}" destId="{DCA0CAED-09C1-4506-AE62-5135515637D3}" srcOrd="0" destOrd="0" presId="urn:microsoft.com/office/officeart/2005/8/layout/cycle2"/>
    <dgm:cxn modelId="{6B8C541A-7AA4-4F8F-9B37-BBD66AE80CDC}" type="presOf" srcId="{F60D238D-DD3D-40AF-AF96-6C46E50F6C26}" destId="{93189D1C-D68C-4182-96F3-1A606F792FEB}" srcOrd="0" destOrd="0" presId="urn:microsoft.com/office/officeart/2005/8/layout/cycle2"/>
    <dgm:cxn modelId="{114A741E-E492-4B76-8917-0CB8C475CEE0}" srcId="{BB84DFE4-64F4-4F23-89D1-D64BF3A04C95}" destId="{5FFC818C-76C8-4DD1-AFDD-A3413228BC9A}" srcOrd="6" destOrd="0" parTransId="{88B661C3-60B3-432F-A515-668FF0DD853A}" sibTransId="{F18F2F49-1DF5-4967-9F4E-00D55C9000D5}"/>
    <dgm:cxn modelId="{38AE0155-BD24-4018-898C-D57BE5C6E427}" type="presOf" srcId="{F18F2F49-1DF5-4967-9F4E-00D55C9000D5}" destId="{EA9FDEDD-5E21-4D5D-A42B-923C9D5D05E9}" srcOrd="0" destOrd="0" presId="urn:microsoft.com/office/officeart/2005/8/layout/cycle2"/>
    <dgm:cxn modelId="{FEB41733-8461-4AE8-A728-E05A96FC8259}" type="presOf" srcId="{68F091BF-133E-4359-AF1E-2F75F1ECF07C}" destId="{ACD832B1-A4CA-444E-8D15-387B67C7FB59}" srcOrd="1" destOrd="0" presId="urn:microsoft.com/office/officeart/2005/8/layout/cycle2"/>
    <dgm:cxn modelId="{0E0C7FB0-72C1-4A41-A608-4D74D6F4AF20}" type="presOf" srcId="{5FFC818C-76C8-4DD1-AFDD-A3413228BC9A}" destId="{48532DAB-F2BA-43ED-A937-E3D673FD54F0}" srcOrd="0" destOrd="0" presId="urn:microsoft.com/office/officeart/2005/8/layout/cycle2"/>
    <dgm:cxn modelId="{BEEDBF1B-8F25-46CE-A4D5-81D3BAAFD67B}" type="presOf" srcId="{68F091BF-133E-4359-AF1E-2F75F1ECF07C}" destId="{68352A86-54D1-49B2-836A-310C79A10E47}" srcOrd="0" destOrd="0" presId="urn:microsoft.com/office/officeart/2005/8/layout/cycle2"/>
    <dgm:cxn modelId="{3FA6114B-F915-4A22-9CF1-ECF2F950C4AE}" type="presOf" srcId="{369B7A02-479E-4BE0-A65E-FCA903A53138}" destId="{0DF548C7-4E31-49EF-9F89-2FF1CD3525F9}" srcOrd="1" destOrd="0" presId="urn:microsoft.com/office/officeart/2005/8/layout/cycle2"/>
    <dgm:cxn modelId="{2DD38DE4-84F9-4559-B199-1272FC1A55A6}" type="presOf" srcId="{0072403F-765C-4822-9B64-8133DDDCA075}" destId="{10078505-A544-4DD3-A0A9-9D9225EB1C11}" srcOrd="1" destOrd="0" presId="urn:microsoft.com/office/officeart/2005/8/layout/cycle2"/>
    <dgm:cxn modelId="{3DA7EBE4-5F8B-4C6A-85F0-2E927B06DB84}" srcId="{BB84DFE4-64F4-4F23-89D1-D64BF3A04C95}" destId="{F0A8697C-D609-49C0-A7E7-3666BF58A0B4}" srcOrd="4" destOrd="0" parTransId="{0D2F5B84-34B5-4760-A0DF-753B729A71A1}" sibTransId="{F60D238D-DD3D-40AF-AF96-6C46E50F6C26}"/>
    <dgm:cxn modelId="{E0A5DB0B-F31A-43C9-AD7A-E124E9282C5C}" type="presOf" srcId="{F0A8697C-D609-49C0-A7E7-3666BF58A0B4}" destId="{8D35C120-1C50-4344-AF7A-027E388F0218}" srcOrd="0" destOrd="0" presId="urn:microsoft.com/office/officeart/2005/8/layout/cycle2"/>
    <dgm:cxn modelId="{F9EDBF2A-364E-4957-9403-21D71E1184A7}" type="presOf" srcId="{A9F2D760-204D-47F6-8CAB-2C1602B92EA1}" destId="{AD83C6C5-09EE-43CC-A429-933CA18B8EAC}" srcOrd="0" destOrd="0" presId="urn:microsoft.com/office/officeart/2005/8/layout/cycle2"/>
    <dgm:cxn modelId="{503EB452-6B0E-46E6-A9FC-8164903D0FF1}" type="presParOf" srcId="{07CFE5DA-2C90-402D-B36A-D7B1AD8F0311}" destId="{F5099E5B-4FCF-4B75-898C-950382921F93}" srcOrd="0" destOrd="0" presId="urn:microsoft.com/office/officeart/2005/8/layout/cycle2"/>
    <dgm:cxn modelId="{145190C8-9749-4EAB-85B0-8878221870E5}" type="presParOf" srcId="{07CFE5DA-2C90-402D-B36A-D7B1AD8F0311}" destId="{9D0C06D6-EC2F-480A-A06D-72FF92EE6800}" srcOrd="1" destOrd="0" presId="urn:microsoft.com/office/officeart/2005/8/layout/cycle2"/>
    <dgm:cxn modelId="{A7DC4585-76D8-43B0-A715-890C6F307C47}" type="presParOf" srcId="{9D0C06D6-EC2F-480A-A06D-72FF92EE6800}" destId="{FEF3DD2F-7977-4979-858E-2ABDA5DDD277}" srcOrd="0" destOrd="0" presId="urn:microsoft.com/office/officeart/2005/8/layout/cycle2"/>
    <dgm:cxn modelId="{D1655F09-CE30-467C-961D-DD22C20F68FC}" type="presParOf" srcId="{07CFE5DA-2C90-402D-B36A-D7B1AD8F0311}" destId="{3951FF27-C9FF-48D1-8BB6-9A2CD8127326}" srcOrd="2" destOrd="0" presId="urn:microsoft.com/office/officeart/2005/8/layout/cycle2"/>
    <dgm:cxn modelId="{8AD6A740-CE9E-49CC-9601-39318218798D}" type="presParOf" srcId="{07CFE5DA-2C90-402D-B36A-D7B1AD8F0311}" destId="{A15604DE-F115-40D2-89D8-43B9B9611861}" srcOrd="3" destOrd="0" presId="urn:microsoft.com/office/officeart/2005/8/layout/cycle2"/>
    <dgm:cxn modelId="{DD8E77A4-E05F-4ACD-BF58-777945157FEA}" type="presParOf" srcId="{A15604DE-F115-40D2-89D8-43B9B9611861}" destId="{10078505-A544-4DD3-A0A9-9D9225EB1C11}" srcOrd="0" destOrd="0" presId="urn:microsoft.com/office/officeart/2005/8/layout/cycle2"/>
    <dgm:cxn modelId="{B5721494-5491-4BF4-81DE-FE4DAB3E53E4}" type="presParOf" srcId="{07CFE5DA-2C90-402D-B36A-D7B1AD8F0311}" destId="{AD83C6C5-09EE-43CC-A429-933CA18B8EAC}" srcOrd="4" destOrd="0" presId="urn:microsoft.com/office/officeart/2005/8/layout/cycle2"/>
    <dgm:cxn modelId="{B5FAE3B3-DE72-4784-B669-D9AB1AE1568F}" type="presParOf" srcId="{07CFE5DA-2C90-402D-B36A-D7B1AD8F0311}" destId="{68352A86-54D1-49B2-836A-310C79A10E47}" srcOrd="5" destOrd="0" presId="urn:microsoft.com/office/officeart/2005/8/layout/cycle2"/>
    <dgm:cxn modelId="{F4BEC81C-9D55-4219-83B8-D8E2B6F8D060}" type="presParOf" srcId="{68352A86-54D1-49B2-836A-310C79A10E47}" destId="{ACD832B1-A4CA-444E-8D15-387B67C7FB59}" srcOrd="0" destOrd="0" presId="urn:microsoft.com/office/officeart/2005/8/layout/cycle2"/>
    <dgm:cxn modelId="{11614BCA-71CB-4F05-8610-4E8596DBCE53}" type="presParOf" srcId="{07CFE5DA-2C90-402D-B36A-D7B1AD8F0311}" destId="{186BCBA7-40AE-49C3-A2D6-509DFC376BF4}" srcOrd="6" destOrd="0" presId="urn:microsoft.com/office/officeart/2005/8/layout/cycle2"/>
    <dgm:cxn modelId="{1BBF681B-18D8-44B1-8F68-EDFC66F5D825}" type="presParOf" srcId="{07CFE5DA-2C90-402D-B36A-D7B1AD8F0311}" destId="{03B21FA4-64FF-40AD-89C9-B7540C3513F8}" srcOrd="7" destOrd="0" presId="urn:microsoft.com/office/officeart/2005/8/layout/cycle2"/>
    <dgm:cxn modelId="{06E3EB4A-50D1-4BE0-9615-3B5C9F48AE05}" type="presParOf" srcId="{03B21FA4-64FF-40AD-89C9-B7540C3513F8}" destId="{0DF548C7-4E31-49EF-9F89-2FF1CD3525F9}" srcOrd="0" destOrd="0" presId="urn:microsoft.com/office/officeart/2005/8/layout/cycle2"/>
    <dgm:cxn modelId="{5A43B68C-2D54-4BA2-A982-6E3BF621309F}" type="presParOf" srcId="{07CFE5DA-2C90-402D-B36A-D7B1AD8F0311}" destId="{8D35C120-1C50-4344-AF7A-027E388F0218}" srcOrd="8" destOrd="0" presId="urn:microsoft.com/office/officeart/2005/8/layout/cycle2"/>
    <dgm:cxn modelId="{3FEB36EE-9D28-46EA-B1C9-A6F81ED75762}" type="presParOf" srcId="{07CFE5DA-2C90-402D-B36A-D7B1AD8F0311}" destId="{93189D1C-D68C-4182-96F3-1A606F792FEB}" srcOrd="9" destOrd="0" presId="urn:microsoft.com/office/officeart/2005/8/layout/cycle2"/>
    <dgm:cxn modelId="{DB908A57-2945-4218-B690-4CB63DFBEF5F}" type="presParOf" srcId="{93189D1C-D68C-4182-96F3-1A606F792FEB}" destId="{13CE7C72-4859-466B-B9CA-740F1B187F70}" srcOrd="0" destOrd="0" presId="urn:microsoft.com/office/officeart/2005/8/layout/cycle2"/>
    <dgm:cxn modelId="{A511EA2D-9114-47F5-8A34-5090D8504581}" type="presParOf" srcId="{07CFE5DA-2C90-402D-B36A-D7B1AD8F0311}" destId="{DCA0CAED-09C1-4506-AE62-5135515637D3}" srcOrd="10" destOrd="0" presId="urn:microsoft.com/office/officeart/2005/8/layout/cycle2"/>
    <dgm:cxn modelId="{3C5E9FA0-9D46-4452-916B-1AC1012CCF5B}" type="presParOf" srcId="{07CFE5DA-2C90-402D-B36A-D7B1AD8F0311}" destId="{1DE3DFE9-F834-46C7-B5C4-34479DC07815}" srcOrd="11" destOrd="0" presId="urn:microsoft.com/office/officeart/2005/8/layout/cycle2"/>
    <dgm:cxn modelId="{6165BF61-9235-4596-AEE6-4DC10D0F8C85}" type="presParOf" srcId="{1DE3DFE9-F834-46C7-B5C4-34479DC07815}" destId="{605E9253-FA8B-4DF2-8124-0BEB060579A6}" srcOrd="0" destOrd="0" presId="urn:microsoft.com/office/officeart/2005/8/layout/cycle2"/>
    <dgm:cxn modelId="{89B4BFBB-B98B-4B6D-8871-C6AEA9ED6A65}" type="presParOf" srcId="{07CFE5DA-2C90-402D-B36A-D7B1AD8F0311}" destId="{48532DAB-F2BA-43ED-A937-E3D673FD54F0}" srcOrd="12" destOrd="0" presId="urn:microsoft.com/office/officeart/2005/8/layout/cycle2"/>
    <dgm:cxn modelId="{4974AD8F-703C-4617-A566-3D481BE34F0E}" type="presParOf" srcId="{07CFE5DA-2C90-402D-B36A-D7B1AD8F0311}" destId="{EA9FDEDD-5E21-4D5D-A42B-923C9D5D05E9}" srcOrd="13" destOrd="0" presId="urn:microsoft.com/office/officeart/2005/8/layout/cycle2"/>
    <dgm:cxn modelId="{E2C53B84-DF3C-46D7-AD51-64BD8848B006}" type="presParOf" srcId="{EA9FDEDD-5E21-4D5D-A42B-923C9D5D05E9}" destId="{B02787C9-A588-49E2-801F-690461B87E93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7FE87E-D6DC-4ADC-8A7F-428E857E47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7DC663-2695-4AF0-852C-75178A21A31C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/>
            <a:t>1</a:t>
          </a:r>
        </a:p>
      </dgm:t>
    </dgm:pt>
    <dgm:pt modelId="{FFFB0CB0-EFC1-4BD3-AE40-CFA3C236DD93}" type="parTrans" cxnId="{09BA3A3F-385D-4EAC-A659-0674A7B7DD7B}">
      <dgm:prSet/>
      <dgm:spPr/>
      <dgm:t>
        <a:bodyPr/>
        <a:lstStyle/>
        <a:p>
          <a:endParaRPr lang="pt-BR"/>
        </a:p>
      </dgm:t>
    </dgm:pt>
    <dgm:pt modelId="{49E84962-6D8D-4D6C-A789-AA2FDBEDF0E9}" type="sibTrans" cxnId="{09BA3A3F-385D-4EAC-A659-0674A7B7DD7B}">
      <dgm:prSet/>
      <dgm:spPr/>
      <dgm:t>
        <a:bodyPr/>
        <a:lstStyle/>
        <a:p>
          <a:endParaRPr lang="pt-BR"/>
        </a:p>
      </dgm:t>
    </dgm:pt>
    <dgm:pt modelId="{AB2BA5ED-68AF-4315-87D7-7CB9C99E59E8}">
      <dgm:prSet phldrT="[Texto]" custT="1"/>
      <dgm:spPr/>
      <dgm:t>
        <a:bodyPr/>
        <a:lstStyle/>
        <a:p>
          <a:r>
            <a:rPr lang="pt-BR" sz="2400" dirty="0"/>
            <a:t>Evitar repetir a mesma história;</a:t>
          </a:r>
        </a:p>
      </dgm:t>
    </dgm:pt>
    <dgm:pt modelId="{BD33ABBF-A97F-4158-AFA9-8C2DE5851539}" type="parTrans" cxnId="{B94096E8-4CBA-4CB2-ACCD-C3871812D8FD}">
      <dgm:prSet/>
      <dgm:spPr/>
      <dgm:t>
        <a:bodyPr/>
        <a:lstStyle/>
        <a:p>
          <a:endParaRPr lang="pt-BR"/>
        </a:p>
      </dgm:t>
    </dgm:pt>
    <dgm:pt modelId="{DFF19430-DBBD-498D-83AE-51FF2DCA4C10}" type="sibTrans" cxnId="{B94096E8-4CBA-4CB2-ACCD-C3871812D8FD}">
      <dgm:prSet/>
      <dgm:spPr/>
      <dgm:t>
        <a:bodyPr/>
        <a:lstStyle/>
        <a:p>
          <a:endParaRPr lang="pt-BR"/>
        </a:p>
      </dgm:t>
    </dgm:pt>
    <dgm:pt modelId="{DF505EFC-FCC6-4353-81B4-E7438519549B}">
      <dgm:prSet phldrT="[Texto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pt-BR" dirty="0"/>
            <a:t>2</a:t>
          </a:r>
        </a:p>
      </dgm:t>
    </dgm:pt>
    <dgm:pt modelId="{AF081943-34B0-4FE8-A2D5-7EFBD97F7FE1}" type="parTrans" cxnId="{D5ACC6FC-1A5D-4D19-A62E-0F406A25D335}">
      <dgm:prSet/>
      <dgm:spPr/>
      <dgm:t>
        <a:bodyPr/>
        <a:lstStyle/>
        <a:p>
          <a:endParaRPr lang="pt-BR"/>
        </a:p>
      </dgm:t>
    </dgm:pt>
    <dgm:pt modelId="{F5A31984-A57D-4164-9D98-435700448E7B}" type="sibTrans" cxnId="{D5ACC6FC-1A5D-4D19-A62E-0F406A25D335}">
      <dgm:prSet/>
      <dgm:spPr/>
      <dgm:t>
        <a:bodyPr/>
        <a:lstStyle/>
        <a:p>
          <a:endParaRPr lang="pt-BR"/>
        </a:p>
      </dgm:t>
    </dgm:pt>
    <dgm:pt modelId="{C68B2AE6-323A-4D39-AAB5-136C5A3B8D02}">
      <dgm:prSet phldrT="[Texto]" custT="1"/>
      <dgm:spPr/>
      <dgm:t>
        <a:bodyPr/>
        <a:lstStyle/>
        <a:p>
          <a:r>
            <a:rPr lang="pt-BR" sz="2400" dirty="0"/>
            <a:t>Ter sua trajetória conhecida;</a:t>
          </a:r>
        </a:p>
      </dgm:t>
    </dgm:pt>
    <dgm:pt modelId="{2FDD8C3A-28ED-4808-BAD9-E45AC1DEC542}" type="parTrans" cxnId="{2AC3286B-CF09-4100-9173-F4A334E5D798}">
      <dgm:prSet/>
      <dgm:spPr/>
      <dgm:t>
        <a:bodyPr/>
        <a:lstStyle/>
        <a:p>
          <a:endParaRPr lang="pt-BR"/>
        </a:p>
      </dgm:t>
    </dgm:pt>
    <dgm:pt modelId="{E29E3FF9-3357-4F84-99FC-3E93C8B14C6C}" type="sibTrans" cxnId="{2AC3286B-CF09-4100-9173-F4A334E5D798}">
      <dgm:prSet/>
      <dgm:spPr/>
      <dgm:t>
        <a:bodyPr/>
        <a:lstStyle/>
        <a:p>
          <a:endParaRPr lang="pt-BR"/>
        </a:p>
      </dgm:t>
    </dgm:pt>
    <dgm:pt modelId="{EDC30494-6AF0-45F6-BB1A-095B0671A881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3</a:t>
          </a:r>
        </a:p>
      </dgm:t>
    </dgm:pt>
    <dgm:pt modelId="{D6E6076F-0FE8-4863-82B6-4CFCF81CBB33}" type="parTrans" cxnId="{D36C33FE-5587-41ED-80BA-9396EC8C561E}">
      <dgm:prSet/>
      <dgm:spPr/>
      <dgm:t>
        <a:bodyPr/>
        <a:lstStyle/>
        <a:p>
          <a:endParaRPr lang="pt-BR"/>
        </a:p>
      </dgm:t>
    </dgm:pt>
    <dgm:pt modelId="{D037AFD5-A48E-40D1-8D69-BEC8F4BE3DA6}" type="sibTrans" cxnId="{D36C33FE-5587-41ED-80BA-9396EC8C561E}">
      <dgm:prSet/>
      <dgm:spPr/>
      <dgm:t>
        <a:bodyPr/>
        <a:lstStyle/>
        <a:p>
          <a:endParaRPr lang="pt-BR"/>
        </a:p>
      </dgm:t>
    </dgm:pt>
    <dgm:pt modelId="{A9268944-0416-44A3-BDB7-0A942F3172CB}">
      <dgm:prSet phldrT="[Texto]" custT="1"/>
      <dgm:spPr/>
      <dgm:t>
        <a:bodyPr/>
        <a:lstStyle/>
        <a:p>
          <a:r>
            <a:rPr lang="pt-BR" sz="2400" dirty="0"/>
            <a:t>Ter um documento que fortalece a identidade de política pública onde antes a relação existente era de ajuda/favor;</a:t>
          </a:r>
        </a:p>
      </dgm:t>
    </dgm:pt>
    <dgm:pt modelId="{9D52B382-EC44-473E-91E2-7246923BD53B}" type="parTrans" cxnId="{0AF7753B-ED6E-4121-8D4B-0D9B856B1306}">
      <dgm:prSet/>
      <dgm:spPr/>
      <dgm:t>
        <a:bodyPr/>
        <a:lstStyle/>
        <a:p>
          <a:endParaRPr lang="pt-BR"/>
        </a:p>
      </dgm:t>
    </dgm:pt>
    <dgm:pt modelId="{387925AC-2A77-4DD1-9AB1-02B61F2F7F3C}" type="sibTrans" cxnId="{0AF7753B-ED6E-4121-8D4B-0D9B856B1306}">
      <dgm:prSet/>
      <dgm:spPr/>
      <dgm:t>
        <a:bodyPr/>
        <a:lstStyle/>
        <a:p>
          <a:endParaRPr lang="pt-BR"/>
        </a:p>
      </dgm:t>
    </dgm:pt>
    <dgm:pt modelId="{78666DDB-0AC0-443C-AEAA-C34A21F0B3A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4</a:t>
          </a:r>
        </a:p>
      </dgm:t>
    </dgm:pt>
    <dgm:pt modelId="{57666A8A-B478-4845-B09F-89B704AE6342}" type="parTrans" cxnId="{33FE0E46-5508-473B-8CBE-C981A2736C9E}">
      <dgm:prSet/>
      <dgm:spPr/>
      <dgm:t>
        <a:bodyPr/>
        <a:lstStyle/>
        <a:p>
          <a:endParaRPr lang="pt-BR"/>
        </a:p>
      </dgm:t>
    </dgm:pt>
    <dgm:pt modelId="{13F18184-6663-4C6F-AD77-F413918ABA1D}" type="sibTrans" cxnId="{33FE0E46-5508-473B-8CBE-C981A2736C9E}">
      <dgm:prSet/>
      <dgm:spPr/>
      <dgm:t>
        <a:bodyPr/>
        <a:lstStyle/>
        <a:p>
          <a:endParaRPr lang="pt-BR"/>
        </a:p>
      </dgm:t>
    </dgm:pt>
    <dgm:pt modelId="{ED54A3C8-110E-40D8-9662-2D2AC405A1DF}">
      <dgm:prSet phldrT="[Texto]"/>
      <dgm:spPr/>
      <dgm:t>
        <a:bodyPr/>
        <a:lstStyle/>
        <a:p>
          <a:r>
            <a:rPr lang="pt-BR" dirty="0"/>
            <a:t>5</a:t>
          </a:r>
        </a:p>
      </dgm:t>
    </dgm:pt>
    <dgm:pt modelId="{6D072CE8-24BA-48F3-9389-9297D5413F96}" type="parTrans" cxnId="{99560226-5B65-40DA-9C69-9BE5DEADA5AF}">
      <dgm:prSet/>
      <dgm:spPr/>
      <dgm:t>
        <a:bodyPr/>
        <a:lstStyle/>
        <a:p>
          <a:endParaRPr lang="pt-BR"/>
        </a:p>
      </dgm:t>
    </dgm:pt>
    <dgm:pt modelId="{6F405B05-D252-4137-8311-4975EB333FDB}" type="sibTrans" cxnId="{99560226-5B65-40DA-9C69-9BE5DEADA5AF}">
      <dgm:prSet/>
      <dgm:spPr/>
      <dgm:t>
        <a:bodyPr/>
        <a:lstStyle/>
        <a:p>
          <a:endParaRPr lang="pt-BR"/>
        </a:p>
      </dgm:t>
    </dgm:pt>
    <dgm:pt modelId="{F5EE4318-693C-4D24-96E6-AD55E71B1E18}">
      <dgm:prSet custT="1"/>
      <dgm:spPr/>
      <dgm:t>
        <a:bodyPr/>
        <a:lstStyle/>
        <a:p>
          <a:r>
            <a:rPr lang="pt-BR" sz="2400" dirty="0"/>
            <a:t>Reconhecimento do direito ao registro e possibilidade de acesso;</a:t>
          </a:r>
        </a:p>
      </dgm:t>
    </dgm:pt>
    <dgm:pt modelId="{F408EA00-E5BD-44C6-A259-68962A11B43C}" type="parTrans" cxnId="{6B16ED2E-C187-4CDD-A7C7-656CE4F56004}">
      <dgm:prSet/>
      <dgm:spPr/>
      <dgm:t>
        <a:bodyPr/>
        <a:lstStyle/>
        <a:p>
          <a:endParaRPr lang="pt-BR"/>
        </a:p>
      </dgm:t>
    </dgm:pt>
    <dgm:pt modelId="{7A4E5243-01AD-4E9C-B99E-C6EC1C31FA84}" type="sibTrans" cxnId="{6B16ED2E-C187-4CDD-A7C7-656CE4F56004}">
      <dgm:prSet/>
      <dgm:spPr/>
      <dgm:t>
        <a:bodyPr/>
        <a:lstStyle/>
        <a:p>
          <a:endParaRPr lang="pt-BR"/>
        </a:p>
      </dgm:t>
    </dgm:pt>
    <dgm:pt modelId="{32768E7D-A7EE-4FF2-9F08-B0F95CF7F18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2400" dirty="0"/>
            <a:t>E estar em acompanhamento familiar.</a:t>
          </a:r>
        </a:p>
      </dgm:t>
    </dgm:pt>
    <dgm:pt modelId="{D5DC0CA3-0634-4455-9A46-A194746C1A01}" type="parTrans" cxnId="{E6494016-8651-41FD-883A-42BA84032459}">
      <dgm:prSet/>
      <dgm:spPr/>
      <dgm:t>
        <a:bodyPr/>
        <a:lstStyle/>
        <a:p>
          <a:endParaRPr lang="pt-BR"/>
        </a:p>
      </dgm:t>
    </dgm:pt>
    <dgm:pt modelId="{E19E4E9D-57D0-44A0-97F4-088992833535}" type="sibTrans" cxnId="{E6494016-8651-41FD-883A-42BA84032459}">
      <dgm:prSet/>
      <dgm:spPr/>
      <dgm:t>
        <a:bodyPr/>
        <a:lstStyle/>
        <a:p>
          <a:endParaRPr lang="pt-BR"/>
        </a:p>
      </dgm:t>
    </dgm:pt>
    <dgm:pt modelId="{9A25DACB-00CE-493A-8A18-34B552FB1270}" type="pres">
      <dgm:prSet presAssocID="{0B7FE87E-D6DC-4ADC-8A7F-428E857E47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64C548-D4B3-45F8-B3EF-50A21231CF93}" type="pres">
      <dgm:prSet presAssocID="{0E7DC663-2695-4AF0-852C-75178A21A31C}" presName="composite" presStyleCnt="0"/>
      <dgm:spPr/>
    </dgm:pt>
    <dgm:pt modelId="{6F0315ED-4C35-4565-800D-87CEAAB10942}" type="pres">
      <dgm:prSet presAssocID="{0E7DC663-2695-4AF0-852C-75178A21A31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C0B75A-0F40-432D-B029-98E2B63DC128}" type="pres">
      <dgm:prSet presAssocID="{0E7DC663-2695-4AF0-852C-75178A21A31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DF1845-80D7-4674-8E6C-32D85AE48804}" type="pres">
      <dgm:prSet presAssocID="{49E84962-6D8D-4D6C-A789-AA2FDBEDF0E9}" presName="sp" presStyleCnt="0"/>
      <dgm:spPr/>
    </dgm:pt>
    <dgm:pt modelId="{3996D182-6BA8-41D2-87B3-8617B4354BB1}" type="pres">
      <dgm:prSet presAssocID="{DF505EFC-FCC6-4353-81B4-E7438519549B}" presName="composite" presStyleCnt="0"/>
      <dgm:spPr/>
    </dgm:pt>
    <dgm:pt modelId="{E5EA03C0-ED0A-40D3-B9BA-4F049DD5915B}" type="pres">
      <dgm:prSet presAssocID="{DF505EFC-FCC6-4353-81B4-E7438519549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020242-4D61-45DF-B436-3504138B8CB1}" type="pres">
      <dgm:prSet presAssocID="{DF505EFC-FCC6-4353-81B4-E7438519549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2F87E-2FCC-48AA-B823-400FDA011C85}" type="pres">
      <dgm:prSet presAssocID="{F5A31984-A57D-4164-9D98-435700448E7B}" presName="sp" presStyleCnt="0"/>
      <dgm:spPr/>
    </dgm:pt>
    <dgm:pt modelId="{2D0CBF27-5753-4153-A0AC-84946D9C103C}" type="pres">
      <dgm:prSet presAssocID="{EDC30494-6AF0-45F6-BB1A-095B0671A881}" presName="composite" presStyleCnt="0"/>
      <dgm:spPr/>
    </dgm:pt>
    <dgm:pt modelId="{300059C0-05AF-4746-9466-006946E92F5C}" type="pres">
      <dgm:prSet presAssocID="{EDC30494-6AF0-45F6-BB1A-095B0671A8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7B3CFE-20BF-40BD-91E7-06BEC8EB1C52}" type="pres">
      <dgm:prSet presAssocID="{EDC30494-6AF0-45F6-BB1A-095B0671A881}" presName="descendantText" presStyleLbl="alignAcc1" presStyleIdx="2" presStyleCnt="5" custScaleY="1514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4C6DBE-E563-44ED-8A32-4D8F66ACBC86}" type="pres">
      <dgm:prSet presAssocID="{D037AFD5-A48E-40D1-8D69-BEC8F4BE3DA6}" presName="sp" presStyleCnt="0"/>
      <dgm:spPr/>
    </dgm:pt>
    <dgm:pt modelId="{B9B68416-6742-4CF4-97D4-8611B7CB63BF}" type="pres">
      <dgm:prSet presAssocID="{78666DDB-0AC0-443C-AEAA-C34A21F0B3A2}" presName="composite" presStyleCnt="0"/>
      <dgm:spPr/>
    </dgm:pt>
    <dgm:pt modelId="{50705BC3-8F3D-49AB-AAAD-CED8C943CDF5}" type="pres">
      <dgm:prSet presAssocID="{78666DDB-0AC0-443C-AEAA-C34A21F0B3A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CAAC3F-A57D-497C-B1A6-3478845B00C5}" type="pres">
      <dgm:prSet presAssocID="{78666DDB-0AC0-443C-AEAA-C34A21F0B3A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4638E6-AB51-4F04-BD5B-1EE6EC88CD17}" type="pres">
      <dgm:prSet presAssocID="{13F18184-6663-4C6F-AD77-F413918ABA1D}" presName="sp" presStyleCnt="0"/>
      <dgm:spPr/>
    </dgm:pt>
    <dgm:pt modelId="{02319BEC-01F4-4DF4-A702-4D7A19BDF307}" type="pres">
      <dgm:prSet presAssocID="{ED54A3C8-110E-40D8-9662-2D2AC405A1DF}" presName="composite" presStyleCnt="0"/>
      <dgm:spPr/>
    </dgm:pt>
    <dgm:pt modelId="{70643D50-72B5-4CC6-BF88-C6B42881FE8B}" type="pres">
      <dgm:prSet presAssocID="{ED54A3C8-110E-40D8-9662-2D2AC405A1D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BE637E-11E8-4DC7-823E-DF5527447910}" type="pres">
      <dgm:prSet presAssocID="{ED54A3C8-110E-40D8-9662-2D2AC405A1D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BA3A3F-385D-4EAC-A659-0674A7B7DD7B}" srcId="{0B7FE87E-D6DC-4ADC-8A7F-428E857E47B2}" destId="{0E7DC663-2695-4AF0-852C-75178A21A31C}" srcOrd="0" destOrd="0" parTransId="{FFFB0CB0-EFC1-4BD3-AE40-CFA3C236DD93}" sibTransId="{49E84962-6D8D-4D6C-A789-AA2FDBEDF0E9}"/>
    <dgm:cxn modelId="{5CFFCC5C-5AAD-4ED4-BFBE-32039C9117CA}" type="presOf" srcId="{0B7FE87E-D6DC-4ADC-8A7F-428E857E47B2}" destId="{9A25DACB-00CE-493A-8A18-34B552FB1270}" srcOrd="0" destOrd="0" presId="urn:microsoft.com/office/officeart/2005/8/layout/chevron2"/>
    <dgm:cxn modelId="{99560226-5B65-40DA-9C69-9BE5DEADA5AF}" srcId="{0B7FE87E-D6DC-4ADC-8A7F-428E857E47B2}" destId="{ED54A3C8-110E-40D8-9662-2D2AC405A1DF}" srcOrd="4" destOrd="0" parTransId="{6D072CE8-24BA-48F3-9389-9297D5413F96}" sibTransId="{6F405B05-D252-4137-8311-4975EB333FDB}"/>
    <dgm:cxn modelId="{0AF7753B-ED6E-4121-8D4B-0D9B856B1306}" srcId="{EDC30494-6AF0-45F6-BB1A-095B0671A881}" destId="{A9268944-0416-44A3-BDB7-0A942F3172CB}" srcOrd="0" destOrd="0" parTransId="{9D52B382-EC44-473E-91E2-7246923BD53B}" sibTransId="{387925AC-2A77-4DD1-9AB1-02B61F2F7F3C}"/>
    <dgm:cxn modelId="{FBBD52F4-A0CA-41E9-B01A-A161DBFAD1DE}" type="presOf" srcId="{C68B2AE6-323A-4D39-AAB5-136C5A3B8D02}" destId="{52020242-4D61-45DF-B436-3504138B8CB1}" srcOrd="0" destOrd="0" presId="urn:microsoft.com/office/officeart/2005/8/layout/chevron2"/>
    <dgm:cxn modelId="{33FE0E46-5508-473B-8CBE-C981A2736C9E}" srcId="{0B7FE87E-D6DC-4ADC-8A7F-428E857E47B2}" destId="{78666DDB-0AC0-443C-AEAA-C34A21F0B3A2}" srcOrd="3" destOrd="0" parTransId="{57666A8A-B478-4845-B09F-89B704AE6342}" sibTransId="{13F18184-6663-4C6F-AD77-F413918ABA1D}"/>
    <dgm:cxn modelId="{59E2B924-7A35-466A-9F0B-9CC6867E1B3F}" type="presOf" srcId="{32768E7D-A7EE-4FF2-9F08-B0F95CF7F18E}" destId="{6BBE637E-11E8-4DC7-823E-DF5527447910}" srcOrd="0" destOrd="0" presId="urn:microsoft.com/office/officeart/2005/8/layout/chevron2"/>
    <dgm:cxn modelId="{2AC3286B-CF09-4100-9173-F4A334E5D798}" srcId="{DF505EFC-FCC6-4353-81B4-E7438519549B}" destId="{C68B2AE6-323A-4D39-AAB5-136C5A3B8D02}" srcOrd="0" destOrd="0" parTransId="{2FDD8C3A-28ED-4808-BAD9-E45AC1DEC542}" sibTransId="{E29E3FF9-3357-4F84-99FC-3E93C8B14C6C}"/>
    <dgm:cxn modelId="{B94096E8-4CBA-4CB2-ACCD-C3871812D8FD}" srcId="{0E7DC663-2695-4AF0-852C-75178A21A31C}" destId="{AB2BA5ED-68AF-4315-87D7-7CB9C99E59E8}" srcOrd="0" destOrd="0" parTransId="{BD33ABBF-A97F-4158-AFA9-8C2DE5851539}" sibTransId="{DFF19430-DBBD-498D-83AE-51FF2DCA4C10}"/>
    <dgm:cxn modelId="{E6494016-8651-41FD-883A-42BA84032459}" srcId="{ED54A3C8-110E-40D8-9662-2D2AC405A1DF}" destId="{32768E7D-A7EE-4FF2-9F08-B0F95CF7F18E}" srcOrd="0" destOrd="0" parTransId="{D5DC0CA3-0634-4455-9A46-A194746C1A01}" sibTransId="{E19E4E9D-57D0-44A0-97F4-088992833535}"/>
    <dgm:cxn modelId="{519D6355-B701-4A53-A774-FA86BF8C2F15}" type="presOf" srcId="{A9268944-0416-44A3-BDB7-0A942F3172CB}" destId="{577B3CFE-20BF-40BD-91E7-06BEC8EB1C52}" srcOrd="0" destOrd="0" presId="urn:microsoft.com/office/officeart/2005/8/layout/chevron2"/>
    <dgm:cxn modelId="{541325C8-644E-461E-9C04-42D2A7E2E31A}" type="presOf" srcId="{DF505EFC-FCC6-4353-81B4-E7438519549B}" destId="{E5EA03C0-ED0A-40D3-B9BA-4F049DD5915B}" srcOrd="0" destOrd="0" presId="urn:microsoft.com/office/officeart/2005/8/layout/chevron2"/>
    <dgm:cxn modelId="{6B16ED2E-C187-4CDD-A7C7-656CE4F56004}" srcId="{78666DDB-0AC0-443C-AEAA-C34A21F0B3A2}" destId="{F5EE4318-693C-4D24-96E6-AD55E71B1E18}" srcOrd="0" destOrd="0" parTransId="{F408EA00-E5BD-44C6-A259-68962A11B43C}" sibTransId="{7A4E5243-01AD-4E9C-B99E-C6EC1C31FA84}"/>
    <dgm:cxn modelId="{E13423E5-37CA-42FA-A7FA-D21A94661475}" type="presOf" srcId="{F5EE4318-693C-4D24-96E6-AD55E71B1E18}" destId="{90CAAC3F-A57D-497C-B1A6-3478845B00C5}" srcOrd="0" destOrd="0" presId="urn:microsoft.com/office/officeart/2005/8/layout/chevron2"/>
    <dgm:cxn modelId="{D9659A06-34B1-4FB8-B80B-97DEBAC93C24}" type="presOf" srcId="{ED54A3C8-110E-40D8-9662-2D2AC405A1DF}" destId="{70643D50-72B5-4CC6-BF88-C6B42881FE8B}" srcOrd="0" destOrd="0" presId="urn:microsoft.com/office/officeart/2005/8/layout/chevron2"/>
    <dgm:cxn modelId="{6AEE4BAD-03B6-4425-9430-BF93685CB363}" type="presOf" srcId="{0E7DC663-2695-4AF0-852C-75178A21A31C}" destId="{6F0315ED-4C35-4565-800D-87CEAAB10942}" srcOrd="0" destOrd="0" presId="urn:microsoft.com/office/officeart/2005/8/layout/chevron2"/>
    <dgm:cxn modelId="{4550726D-685F-40A3-923C-4B13F3115EAE}" type="presOf" srcId="{EDC30494-6AF0-45F6-BB1A-095B0671A881}" destId="{300059C0-05AF-4746-9466-006946E92F5C}" srcOrd="0" destOrd="0" presId="urn:microsoft.com/office/officeart/2005/8/layout/chevron2"/>
    <dgm:cxn modelId="{3CCA8826-2A72-4D48-937F-E42BFB82AA32}" type="presOf" srcId="{78666DDB-0AC0-443C-AEAA-C34A21F0B3A2}" destId="{50705BC3-8F3D-49AB-AAAD-CED8C943CDF5}" srcOrd="0" destOrd="0" presId="urn:microsoft.com/office/officeart/2005/8/layout/chevron2"/>
    <dgm:cxn modelId="{D5ACC6FC-1A5D-4D19-A62E-0F406A25D335}" srcId="{0B7FE87E-D6DC-4ADC-8A7F-428E857E47B2}" destId="{DF505EFC-FCC6-4353-81B4-E7438519549B}" srcOrd="1" destOrd="0" parTransId="{AF081943-34B0-4FE8-A2D5-7EFBD97F7FE1}" sibTransId="{F5A31984-A57D-4164-9D98-435700448E7B}"/>
    <dgm:cxn modelId="{D36C33FE-5587-41ED-80BA-9396EC8C561E}" srcId="{0B7FE87E-D6DC-4ADC-8A7F-428E857E47B2}" destId="{EDC30494-6AF0-45F6-BB1A-095B0671A881}" srcOrd="2" destOrd="0" parTransId="{D6E6076F-0FE8-4863-82B6-4CFCF81CBB33}" sibTransId="{D037AFD5-A48E-40D1-8D69-BEC8F4BE3DA6}"/>
    <dgm:cxn modelId="{1C45A29D-1582-467B-9AB6-280AA0D816EC}" type="presOf" srcId="{AB2BA5ED-68AF-4315-87D7-7CB9C99E59E8}" destId="{3AC0B75A-0F40-432D-B029-98E2B63DC128}" srcOrd="0" destOrd="0" presId="urn:microsoft.com/office/officeart/2005/8/layout/chevron2"/>
    <dgm:cxn modelId="{83802C66-C019-4301-A61D-F9D37124438E}" type="presParOf" srcId="{9A25DACB-00CE-493A-8A18-34B552FB1270}" destId="{EE64C548-D4B3-45F8-B3EF-50A21231CF93}" srcOrd="0" destOrd="0" presId="urn:microsoft.com/office/officeart/2005/8/layout/chevron2"/>
    <dgm:cxn modelId="{03A36863-1895-4B65-8941-3D11BF2393DB}" type="presParOf" srcId="{EE64C548-D4B3-45F8-B3EF-50A21231CF93}" destId="{6F0315ED-4C35-4565-800D-87CEAAB10942}" srcOrd="0" destOrd="0" presId="urn:microsoft.com/office/officeart/2005/8/layout/chevron2"/>
    <dgm:cxn modelId="{0900F7A1-B36F-491D-8702-23B778DF5E2D}" type="presParOf" srcId="{EE64C548-D4B3-45F8-B3EF-50A21231CF93}" destId="{3AC0B75A-0F40-432D-B029-98E2B63DC128}" srcOrd="1" destOrd="0" presId="urn:microsoft.com/office/officeart/2005/8/layout/chevron2"/>
    <dgm:cxn modelId="{E9E9010B-725F-476A-8D55-63E22E29387E}" type="presParOf" srcId="{9A25DACB-00CE-493A-8A18-34B552FB1270}" destId="{95DF1845-80D7-4674-8E6C-32D85AE48804}" srcOrd="1" destOrd="0" presId="urn:microsoft.com/office/officeart/2005/8/layout/chevron2"/>
    <dgm:cxn modelId="{68007D7F-35FC-408C-A580-1FE75A7843CC}" type="presParOf" srcId="{9A25DACB-00CE-493A-8A18-34B552FB1270}" destId="{3996D182-6BA8-41D2-87B3-8617B4354BB1}" srcOrd="2" destOrd="0" presId="urn:microsoft.com/office/officeart/2005/8/layout/chevron2"/>
    <dgm:cxn modelId="{54CF2F74-0EAE-4063-A987-79B17030DCF7}" type="presParOf" srcId="{3996D182-6BA8-41D2-87B3-8617B4354BB1}" destId="{E5EA03C0-ED0A-40D3-B9BA-4F049DD5915B}" srcOrd="0" destOrd="0" presId="urn:microsoft.com/office/officeart/2005/8/layout/chevron2"/>
    <dgm:cxn modelId="{249EC362-9A5E-49B4-AF2C-A248B72D4D69}" type="presParOf" srcId="{3996D182-6BA8-41D2-87B3-8617B4354BB1}" destId="{52020242-4D61-45DF-B436-3504138B8CB1}" srcOrd="1" destOrd="0" presId="urn:microsoft.com/office/officeart/2005/8/layout/chevron2"/>
    <dgm:cxn modelId="{E839A376-D7D8-49E4-860D-6CB20D00B48A}" type="presParOf" srcId="{9A25DACB-00CE-493A-8A18-34B552FB1270}" destId="{29D2F87E-2FCC-48AA-B823-400FDA011C85}" srcOrd="3" destOrd="0" presId="urn:microsoft.com/office/officeart/2005/8/layout/chevron2"/>
    <dgm:cxn modelId="{571A090B-DE1D-4F74-B33C-3FAAF480E50F}" type="presParOf" srcId="{9A25DACB-00CE-493A-8A18-34B552FB1270}" destId="{2D0CBF27-5753-4153-A0AC-84946D9C103C}" srcOrd="4" destOrd="0" presId="urn:microsoft.com/office/officeart/2005/8/layout/chevron2"/>
    <dgm:cxn modelId="{C7E6E96A-B397-4D77-845F-C907111526E4}" type="presParOf" srcId="{2D0CBF27-5753-4153-A0AC-84946D9C103C}" destId="{300059C0-05AF-4746-9466-006946E92F5C}" srcOrd="0" destOrd="0" presId="urn:microsoft.com/office/officeart/2005/8/layout/chevron2"/>
    <dgm:cxn modelId="{46243361-C60C-45BB-A0E2-B683E78F2686}" type="presParOf" srcId="{2D0CBF27-5753-4153-A0AC-84946D9C103C}" destId="{577B3CFE-20BF-40BD-91E7-06BEC8EB1C52}" srcOrd="1" destOrd="0" presId="urn:microsoft.com/office/officeart/2005/8/layout/chevron2"/>
    <dgm:cxn modelId="{64230DE7-6BF8-4A47-8364-7599260EBEB4}" type="presParOf" srcId="{9A25DACB-00CE-493A-8A18-34B552FB1270}" destId="{874C6DBE-E563-44ED-8A32-4D8F66ACBC86}" srcOrd="5" destOrd="0" presId="urn:microsoft.com/office/officeart/2005/8/layout/chevron2"/>
    <dgm:cxn modelId="{A0553A96-BC2B-4DAC-ADBC-F131EAD366DE}" type="presParOf" srcId="{9A25DACB-00CE-493A-8A18-34B552FB1270}" destId="{B9B68416-6742-4CF4-97D4-8611B7CB63BF}" srcOrd="6" destOrd="0" presId="urn:microsoft.com/office/officeart/2005/8/layout/chevron2"/>
    <dgm:cxn modelId="{EE4A46A9-A769-4001-B5CB-CB5D9F78253D}" type="presParOf" srcId="{B9B68416-6742-4CF4-97D4-8611B7CB63BF}" destId="{50705BC3-8F3D-49AB-AAAD-CED8C943CDF5}" srcOrd="0" destOrd="0" presId="urn:microsoft.com/office/officeart/2005/8/layout/chevron2"/>
    <dgm:cxn modelId="{5F7A96AE-E951-4AEB-96AB-5AFDA2AC8A64}" type="presParOf" srcId="{B9B68416-6742-4CF4-97D4-8611B7CB63BF}" destId="{90CAAC3F-A57D-497C-B1A6-3478845B00C5}" srcOrd="1" destOrd="0" presId="urn:microsoft.com/office/officeart/2005/8/layout/chevron2"/>
    <dgm:cxn modelId="{CBE5FAAD-DC4F-4368-A346-E6A8C55CC4FE}" type="presParOf" srcId="{9A25DACB-00CE-493A-8A18-34B552FB1270}" destId="{754638E6-AB51-4F04-BD5B-1EE6EC88CD17}" srcOrd="7" destOrd="0" presId="urn:microsoft.com/office/officeart/2005/8/layout/chevron2"/>
    <dgm:cxn modelId="{9F9D16AC-64DB-4AC4-BA01-D389BB9C4834}" type="presParOf" srcId="{9A25DACB-00CE-493A-8A18-34B552FB1270}" destId="{02319BEC-01F4-4DF4-A702-4D7A19BDF307}" srcOrd="8" destOrd="0" presId="urn:microsoft.com/office/officeart/2005/8/layout/chevron2"/>
    <dgm:cxn modelId="{C537A421-3CAB-407F-9F8A-86F48D147AEE}" type="presParOf" srcId="{02319BEC-01F4-4DF4-A702-4D7A19BDF307}" destId="{70643D50-72B5-4CC6-BF88-C6B42881FE8B}" srcOrd="0" destOrd="0" presId="urn:microsoft.com/office/officeart/2005/8/layout/chevron2"/>
    <dgm:cxn modelId="{98B3C63B-ACA4-4873-A386-6A88539925D1}" type="presParOf" srcId="{02319BEC-01F4-4DF4-A702-4D7A19BDF307}" destId="{6BBE637E-11E8-4DC7-823E-DF552744791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1E7E21-1590-4022-9CEE-6D58ACED3D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715230-C626-475B-9647-EF9759668146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</a:rPr>
            <a:t>Um instrumental que organiza melhor as informações necessárias ao serviço;</a:t>
          </a:r>
          <a:endParaRPr lang="pt-BR" sz="2400" dirty="0">
            <a:solidFill>
              <a:schemeClr val="bg1"/>
            </a:solidFill>
          </a:endParaRPr>
        </a:p>
      </dgm:t>
    </dgm:pt>
    <dgm:pt modelId="{AE15531D-E406-4CDD-88E6-F6FC93161F9B}" type="parTrans" cxnId="{CDC675E3-A0AC-40A2-9A8A-61F00CC95263}">
      <dgm:prSet/>
      <dgm:spPr/>
      <dgm:t>
        <a:bodyPr/>
        <a:lstStyle/>
        <a:p>
          <a:endParaRPr lang="pt-BR"/>
        </a:p>
      </dgm:t>
    </dgm:pt>
    <dgm:pt modelId="{90817F6E-77F4-4DB9-A3D3-136AE368A1BE}" type="sibTrans" cxnId="{CDC675E3-A0AC-40A2-9A8A-61F00CC95263}">
      <dgm:prSet/>
      <dgm:spPr/>
      <dgm:t>
        <a:bodyPr/>
        <a:lstStyle/>
        <a:p>
          <a:endParaRPr lang="pt-BR"/>
        </a:p>
      </dgm:t>
    </dgm:pt>
    <dgm:pt modelId="{10435E97-C7B5-4F97-BEE3-BF358F1D35ED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</a:rPr>
            <a:t>Instrumento que fortalece a identidade do serviço como oferta pública;</a:t>
          </a:r>
        </a:p>
      </dgm:t>
    </dgm:pt>
    <dgm:pt modelId="{C08200AB-B7CB-4C7B-8DB8-39961EB4A2F1}" type="parTrans" cxnId="{225BADF5-318F-40EE-9DB4-E0DBA18E16AA}">
      <dgm:prSet/>
      <dgm:spPr/>
      <dgm:t>
        <a:bodyPr/>
        <a:lstStyle/>
        <a:p>
          <a:endParaRPr lang="pt-BR"/>
        </a:p>
      </dgm:t>
    </dgm:pt>
    <dgm:pt modelId="{584ADDDD-E9C5-4F59-9200-EE4A5B380AE0}" type="sibTrans" cxnId="{225BADF5-318F-40EE-9DB4-E0DBA18E16AA}">
      <dgm:prSet/>
      <dgm:spPr/>
      <dgm:t>
        <a:bodyPr/>
        <a:lstStyle/>
        <a:p>
          <a:endParaRPr lang="pt-BR"/>
        </a:p>
      </dgm:t>
    </dgm:pt>
    <dgm:pt modelId="{81BF63EA-63FE-4B2E-9ABD-40798AB7362C}">
      <dgm:prSet phldrT="[Texto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bg1"/>
              </a:solidFill>
            </a:rPr>
            <a:t>Sugestão construída de forma colaborativa e que pode ser adaptada;</a:t>
          </a:r>
        </a:p>
      </dgm:t>
    </dgm:pt>
    <dgm:pt modelId="{87376215-DD6B-461F-9B93-35C50D24F219}" type="parTrans" cxnId="{3A8CC82A-7CF5-4A53-AC37-D37C7CA9A430}">
      <dgm:prSet/>
      <dgm:spPr/>
      <dgm:t>
        <a:bodyPr/>
        <a:lstStyle/>
        <a:p>
          <a:endParaRPr lang="pt-BR"/>
        </a:p>
      </dgm:t>
    </dgm:pt>
    <dgm:pt modelId="{896A2DBC-5673-4DDE-9BB9-262B01B3A840}" type="sibTrans" cxnId="{3A8CC82A-7CF5-4A53-AC37-D37C7CA9A430}">
      <dgm:prSet/>
      <dgm:spPr/>
      <dgm:t>
        <a:bodyPr/>
        <a:lstStyle/>
        <a:p>
          <a:endParaRPr lang="pt-BR"/>
        </a:p>
      </dgm:t>
    </dgm:pt>
    <dgm:pt modelId="{D689E0FB-7DFB-441D-A160-493CBA0EF29E}">
      <dgm:prSet phldrT="[Texto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</a:rPr>
            <a:t>Forma de dar visibilidade ao trabalho e organizar a intervenção, possibilitando a construção de projetos.</a:t>
          </a:r>
        </a:p>
      </dgm:t>
    </dgm:pt>
    <dgm:pt modelId="{73A4B4E1-20AF-4A39-A70A-91139EE70D47}" type="parTrans" cxnId="{E823DD6C-960D-4762-8BDF-970ED8C6C5BC}">
      <dgm:prSet/>
      <dgm:spPr/>
      <dgm:t>
        <a:bodyPr/>
        <a:lstStyle/>
        <a:p>
          <a:endParaRPr lang="pt-BR"/>
        </a:p>
      </dgm:t>
    </dgm:pt>
    <dgm:pt modelId="{DE86762F-279F-42D4-8E0D-A4ADD0951114}" type="sibTrans" cxnId="{E823DD6C-960D-4762-8BDF-970ED8C6C5BC}">
      <dgm:prSet/>
      <dgm:spPr/>
      <dgm:t>
        <a:bodyPr/>
        <a:lstStyle/>
        <a:p>
          <a:endParaRPr lang="pt-BR"/>
        </a:p>
      </dgm:t>
    </dgm:pt>
    <dgm:pt modelId="{F5F21A3B-E8D2-4AC1-B865-93812E3E1C42}" type="pres">
      <dgm:prSet presAssocID="{511E7E21-1590-4022-9CEE-6D58ACED3D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776B6709-9530-4827-959B-642ED8F416C2}" type="pres">
      <dgm:prSet presAssocID="{511E7E21-1590-4022-9CEE-6D58ACED3D2A}" presName="pyramid" presStyleLbl="node1" presStyleIdx="0" presStyleCnt="1" custScaleX="109896" custLinFactNeighborX="4157" custLinFactNeighborY="-4363"/>
      <dgm:spPr>
        <a:solidFill>
          <a:srgbClr val="E1C035"/>
        </a:solidFill>
      </dgm:spPr>
    </dgm:pt>
    <dgm:pt modelId="{2C95D36E-0910-4307-B916-2A57FC0CB516}" type="pres">
      <dgm:prSet presAssocID="{511E7E21-1590-4022-9CEE-6D58ACED3D2A}" presName="theList" presStyleCnt="0"/>
      <dgm:spPr/>
    </dgm:pt>
    <dgm:pt modelId="{6790479B-4830-4B1F-9F97-1965B092C0CD}" type="pres">
      <dgm:prSet presAssocID="{47715230-C626-475B-9647-EF9759668146}" presName="aNode" presStyleLbl="fgAcc1" presStyleIdx="0" presStyleCnt="4" custScaleX="210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86996-0D83-4EA3-8757-7889B82C7862}" type="pres">
      <dgm:prSet presAssocID="{47715230-C626-475B-9647-EF9759668146}" presName="aSpace" presStyleCnt="0"/>
      <dgm:spPr/>
    </dgm:pt>
    <dgm:pt modelId="{19B5D979-DBDC-41E4-A8C4-57AFF67C17FB}" type="pres">
      <dgm:prSet presAssocID="{10435E97-C7B5-4F97-BEE3-BF358F1D35ED}" presName="aNode" presStyleLbl="fgAcc1" presStyleIdx="1" presStyleCnt="4" custScaleX="208720" custLinFactNeighborX="-603" custLinFactNeighborY="-342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226BA1-D9F1-4E31-A342-4EEBAC550DD7}" type="pres">
      <dgm:prSet presAssocID="{10435E97-C7B5-4F97-BEE3-BF358F1D35ED}" presName="aSpace" presStyleCnt="0"/>
      <dgm:spPr/>
    </dgm:pt>
    <dgm:pt modelId="{26182233-FB21-448E-8D0B-5BAD9915AB28}" type="pres">
      <dgm:prSet presAssocID="{81BF63EA-63FE-4B2E-9ABD-40798AB7362C}" presName="aNode" presStyleLbl="fgAcc1" presStyleIdx="2" presStyleCnt="4" custScaleX="209952" custLinFactNeighborX="-222" custLinFactNeighborY="-73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900917-CA65-48FB-A63F-3FF73238B261}" type="pres">
      <dgm:prSet presAssocID="{81BF63EA-63FE-4B2E-9ABD-40798AB7362C}" presName="aSpace" presStyleCnt="0"/>
      <dgm:spPr/>
    </dgm:pt>
    <dgm:pt modelId="{F3A403B8-C2A9-4515-BC1F-410776574175}" type="pres">
      <dgm:prSet presAssocID="{D689E0FB-7DFB-441D-A160-493CBA0EF29E}" presName="aNode" presStyleLbl="fgAcc1" presStyleIdx="3" presStyleCnt="4" custScaleX="214771" custScaleY="124155" custLinFactNeighborX="-1689" custLinFactNeighborY="-825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57055F-2B34-4437-B101-23C292EA01BF}" type="pres">
      <dgm:prSet presAssocID="{D689E0FB-7DFB-441D-A160-493CBA0EF29E}" presName="aSpace" presStyleCnt="0"/>
      <dgm:spPr/>
    </dgm:pt>
  </dgm:ptLst>
  <dgm:cxnLst>
    <dgm:cxn modelId="{099CC344-22FA-4163-80F6-19A2E98A34FD}" type="presOf" srcId="{D689E0FB-7DFB-441D-A160-493CBA0EF29E}" destId="{F3A403B8-C2A9-4515-BC1F-410776574175}" srcOrd="0" destOrd="0" presId="urn:microsoft.com/office/officeart/2005/8/layout/pyramid2"/>
    <dgm:cxn modelId="{CDC675E3-A0AC-40A2-9A8A-61F00CC95263}" srcId="{511E7E21-1590-4022-9CEE-6D58ACED3D2A}" destId="{47715230-C626-475B-9647-EF9759668146}" srcOrd="0" destOrd="0" parTransId="{AE15531D-E406-4CDD-88E6-F6FC93161F9B}" sibTransId="{90817F6E-77F4-4DB9-A3D3-136AE368A1BE}"/>
    <dgm:cxn modelId="{CF6998A9-18BD-4887-BD70-A2DDC55B26D3}" type="presOf" srcId="{511E7E21-1590-4022-9CEE-6D58ACED3D2A}" destId="{F5F21A3B-E8D2-4AC1-B865-93812E3E1C42}" srcOrd="0" destOrd="0" presId="urn:microsoft.com/office/officeart/2005/8/layout/pyramid2"/>
    <dgm:cxn modelId="{A0250A6E-6C51-4607-8B00-B7C5EB702781}" type="presOf" srcId="{81BF63EA-63FE-4B2E-9ABD-40798AB7362C}" destId="{26182233-FB21-448E-8D0B-5BAD9915AB28}" srcOrd="0" destOrd="0" presId="urn:microsoft.com/office/officeart/2005/8/layout/pyramid2"/>
    <dgm:cxn modelId="{457706D1-D7F2-4B97-9998-6B48F67F6CC0}" type="presOf" srcId="{10435E97-C7B5-4F97-BEE3-BF358F1D35ED}" destId="{19B5D979-DBDC-41E4-A8C4-57AFF67C17FB}" srcOrd="0" destOrd="0" presId="urn:microsoft.com/office/officeart/2005/8/layout/pyramid2"/>
    <dgm:cxn modelId="{E823DD6C-960D-4762-8BDF-970ED8C6C5BC}" srcId="{511E7E21-1590-4022-9CEE-6D58ACED3D2A}" destId="{D689E0FB-7DFB-441D-A160-493CBA0EF29E}" srcOrd="3" destOrd="0" parTransId="{73A4B4E1-20AF-4A39-A70A-91139EE70D47}" sibTransId="{DE86762F-279F-42D4-8E0D-A4ADD0951114}"/>
    <dgm:cxn modelId="{225BADF5-318F-40EE-9DB4-E0DBA18E16AA}" srcId="{511E7E21-1590-4022-9CEE-6D58ACED3D2A}" destId="{10435E97-C7B5-4F97-BEE3-BF358F1D35ED}" srcOrd="1" destOrd="0" parTransId="{C08200AB-B7CB-4C7B-8DB8-39961EB4A2F1}" sibTransId="{584ADDDD-E9C5-4F59-9200-EE4A5B380AE0}"/>
    <dgm:cxn modelId="{3A8CC82A-7CF5-4A53-AC37-D37C7CA9A430}" srcId="{511E7E21-1590-4022-9CEE-6D58ACED3D2A}" destId="{81BF63EA-63FE-4B2E-9ABD-40798AB7362C}" srcOrd="2" destOrd="0" parTransId="{87376215-DD6B-461F-9B93-35C50D24F219}" sibTransId="{896A2DBC-5673-4DDE-9BB9-262B01B3A840}"/>
    <dgm:cxn modelId="{96DE1B38-F804-4EC1-ABA9-16E00A58F6EB}" type="presOf" srcId="{47715230-C626-475B-9647-EF9759668146}" destId="{6790479B-4830-4B1F-9F97-1965B092C0CD}" srcOrd="0" destOrd="0" presId="urn:microsoft.com/office/officeart/2005/8/layout/pyramid2"/>
    <dgm:cxn modelId="{E8ADCEF9-63B7-4EED-B7B9-434A66196499}" type="presParOf" srcId="{F5F21A3B-E8D2-4AC1-B865-93812E3E1C42}" destId="{776B6709-9530-4827-959B-642ED8F416C2}" srcOrd="0" destOrd="0" presId="urn:microsoft.com/office/officeart/2005/8/layout/pyramid2"/>
    <dgm:cxn modelId="{45B86A74-03F1-4E59-9544-58D821FD2920}" type="presParOf" srcId="{F5F21A3B-E8D2-4AC1-B865-93812E3E1C42}" destId="{2C95D36E-0910-4307-B916-2A57FC0CB516}" srcOrd="1" destOrd="0" presId="urn:microsoft.com/office/officeart/2005/8/layout/pyramid2"/>
    <dgm:cxn modelId="{F5C20DBC-0CA1-4EDC-A573-6617AF7DAEE1}" type="presParOf" srcId="{2C95D36E-0910-4307-B916-2A57FC0CB516}" destId="{6790479B-4830-4B1F-9F97-1965B092C0CD}" srcOrd="0" destOrd="0" presId="urn:microsoft.com/office/officeart/2005/8/layout/pyramid2"/>
    <dgm:cxn modelId="{C0B999AE-8EF1-4272-9895-D49542EFB453}" type="presParOf" srcId="{2C95D36E-0910-4307-B916-2A57FC0CB516}" destId="{8DC86996-0D83-4EA3-8757-7889B82C7862}" srcOrd="1" destOrd="0" presId="urn:microsoft.com/office/officeart/2005/8/layout/pyramid2"/>
    <dgm:cxn modelId="{03E5001A-865D-406E-9AD8-3671ADEEDB6A}" type="presParOf" srcId="{2C95D36E-0910-4307-B916-2A57FC0CB516}" destId="{19B5D979-DBDC-41E4-A8C4-57AFF67C17FB}" srcOrd="2" destOrd="0" presId="urn:microsoft.com/office/officeart/2005/8/layout/pyramid2"/>
    <dgm:cxn modelId="{6E81ED8E-E8EF-4252-8877-3C3F034C09AE}" type="presParOf" srcId="{2C95D36E-0910-4307-B916-2A57FC0CB516}" destId="{43226BA1-D9F1-4E31-A342-4EEBAC550DD7}" srcOrd="3" destOrd="0" presId="urn:microsoft.com/office/officeart/2005/8/layout/pyramid2"/>
    <dgm:cxn modelId="{0176EB76-A1A2-456C-BAC0-F27713A810DF}" type="presParOf" srcId="{2C95D36E-0910-4307-B916-2A57FC0CB516}" destId="{26182233-FB21-448E-8D0B-5BAD9915AB28}" srcOrd="4" destOrd="0" presId="urn:microsoft.com/office/officeart/2005/8/layout/pyramid2"/>
    <dgm:cxn modelId="{6D4E48A0-C84D-420F-82F3-9823622B0ECF}" type="presParOf" srcId="{2C95D36E-0910-4307-B916-2A57FC0CB516}" destId="{F2900917-CA65-48FB-A63F-3FF73238B261}" srcOrd="5" destOrd="0" presId="urn:microsoft.com/office/officeart/2005/8/layout/pyramid2"/>
    <dgm:cxn modelId="{55D11EFD-9D47-4BA2-8EF3-1C8DA603E3EE}" type="presParOf" srcId="{2C95D36E-0910-4307-B916-2A57FC0CB516}" destId="{F3A403B8-C2A9-4515-BC1F-410776574175}" srcOrd="6" destOrd="0" presId="urn:microsoft.com/office/officeart/2005/8/layout/pyramid2"/>
    <dgm:cxn modelId="{1B526D06-0A84-4B52-8BB6-A374B5D89B24}" type="presParOf" srcId="{2C95D36E-0910-4307-B916-2A57FC0CB516}" destId="{6C57055F-2B34-4437-B101-23C292EA01BF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09D055-71DA-4DD7-BFF3-005CF7D14F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9365CA-F19F-4892-BF8C-EF559E1EC86F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A Lei de Acesso à Informação – Lei 12.527/2011 estabelece que “</a:t>
          </a:r>
          <a:r>
            <a:rPr lang="pt-BR" i="1" dirty="0"/>
            <a:t>informações sob a guarda do Estado que dizem respeito à intimidade, honra e imagem das pessoas, </a:t>
          </a:r>
          <a:r>
            <a:rPr lang="pt-BR" b="1" i="1" dirty="0"/>
            <a:t>não </a:t>
          </a:r>
          <a:r>
            <a:rPr lang="pt-BR" i="1" dirty="0"/>
            <a:t>são públicas</a:t>
          </a:r>
          <a:r>
            <a:rPr lang="pt-BR" dirty="0"/>
            <a:t>” e só podem ser acessadas pelos próprios indivíduos e, por terceiros, apenas em casos excepcionais previstos na Lei. </a:t>
          </a:r>
        </a:p>
      </dgm:t>
    </dgm:pt>
    <dgm:pt modelId="{395BBA83-5125-48DA-B142-5F4855BCE754}" type="parTrans" cxnId="{C9C41959-9D0A-4DDB-BAA2-AA4877E88651}">
      <dgm:prSet/>
      <dgm:spPr/>
      <dgm:t>
        <a:bodyPr/>
        <a:lstStyle/>
        <a:p>
          <a:endParaRPr lang="pt-BR"/>
        </a:p>
      </dgm:t>
    </dgm:pt>
    <dgm:pt modelId="{017FDDAD-4BED-49A4-B395-CB06889D6216}" type="sibTrans" cxnId="{C9C41959-9D0A-4DDB-BAA2-AA4877E88651}">
      <dgm:prSet/>
      <dgm:spPr/>
      <dgm:t>
        <a:bodyPr/>
        <a:lstStyle/>
        <a:p>
          <a:endParaRPr lang="pt-BR"/>
        </a:p>
      </dgm:t>
    </dgm:pt>
    <dgm:pt modelId="{0AFAE16A-A37C-46E8-A262-92191AFCCF36}">
      <dgm:prSet phldrT="[Texto]" phldr="1"/>
      <dgm:spPr/>
      <dgm:t>
        <a:bodyPr/>
        <a:lstStyle/>
        <a:p>
          <a:endParaRPr lang="pt-BR" dirty="0"/>
        </a:p>
      </dgm:t>
    </dgm:pt>
    <dgm:pt modelId="{F55FE99A-6525-4C4D-A3F1-ACC69F29A673}" type="parTrans" cxnId="{C1C4C43D-1917-4C1E-B2A4-9340093DBBE5}">
      <dgm:prSet/>
      <dgm:spPr/>
      <dgm:t>
        <a:bodyPr/>
        <a:lstStyle/>
        <a:p>
          <a:endParaRPr lang="pt-BR"/>
        </a:p>
      </dgm:t>
    </dgm:pt>
    <dgm:pt modelId="{8985CB6D-69D0-4CCA-A9DD-3667BB3B2BDC}" type="sibTrans" cxnId="{C1C4C43D-1917-4C1E-B2A4-9340093DBBE5}">
      <dgm:prSet/>
      <dgm:spPr/>
      <dgm:t>
        <a:bodyPr/>
        <a:lstStyle/>
        <a:p>
          <a:endParaRPr lang="pt-BR"/>
        </a:p>
      </dgm:t>
    </dgm:pt>
    <dgm:pt modelId="{D2EFB3A3-A86D-4B4B-92DE-5CBF83F7859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pt-BR" dirty="0"/>
            <a:t>A NOB SUAS 2012 assinala os princípios éticos para a oferta da proteção </a:t>
          </a:r>
          <a:r>
            <a:rPr lang="pt-BR" dirty="0" err="1"/>
            <a:t>socioassistencial</a:t>
          </a:r>
          <a:r>
            <a:rPr lang="pt-BR" dirty="0"/>
            <a:t> no SUAS e ressalta  a importância da “</a:t>
          </a:r>
          <a:r>
            <a:rPr lang="pt-BR" i="1" dirty="0"/>
            <a:t>garantia aos profissionais das condições necessárias para a oferta de serviços em local adequado e acessível aos usuários, com a preservação do sigilo sobre as informações prestadas no atendimento </a:t>
          </a:r>
          <a:r>
            <a:rPr lang="pt-BR" i="1" dirty="0" err="1"/>
            <a:t>socioassistencial</a:t>
          </a:r>
          <a:r>
            <a:rPr lang="pt-BR" i="1" dirty="0"/>
            <a:t>, de forma a assegurar o compromisso ético e profissional estabelecidos na  NOB-RH/SUAS”.</a:t>
          </a:r>
          <a:endParaRPr lang="pt-BR" dirty="0"/>
        </a:p>
      </dgm:t>
    </dgm:pt>
    <dgm:pt modelId="{A36CC125-2D30-41BF-85F3-737B162D28E5}" type="parTrans" cxnId="{640AE9EF-FFD9-4BB9-BAA8-411547053728}">
      <dgm:prSet/>
      <dgm:spPr/>
      <dgm:t>
        <a:bodyPr/>
        <a:lstStyle/>
        <a:p>
          <a:endParaRPr lang="pt-BR"/>
        </a:p>
      </dgm:t>
    </dgm:pt>
    <dgm:pt modelId="{BB98EF94-13F4-4855-BD0D-A6912A763CC7}" type="sibTrans" cxnId="{640AE9EF-FFD9-4BB9-BAA8-411547053728}">
      <dgm:prSet/>
      <dgm:spPr/>
      <dgm:t>
        <a:bodyPr/>
        <a:lstStyle/>
        <a:p>
          <a:endParaRPr lang="pt-BR"/>
        </a:p>
      </dgm:t>
    </dgm:pt>
    <dgm:pt modelId="{9B82FBCD-08B5-4746-9457-905341BF0561}">
      <dgm:prSet phldrT="[Texto]" phldr="1"/>
      <dgm:spPr/>
      <dgm:t>
        <a:bodyPr/>
        <a:lstStyle/>
        <a:p>
          <a:endParaRPr lang="pt-BR"/>
        </a:p>
      </dgm:t>
    </dgm:pt>
    <dgm:pt modelId="{2E306113-D512-4A3E-9C56-5593C8956D6A}" type="parTrans" cxnId="{5C9F7905-9CE6-4F90-9C2E-3B628766D079}">
      <dgm:prSet/>
      <dgm:spPr/>
      <dgm:t>
        <a:bodyPr/>
        <a:lstStyle/>
        <a:p>
          <a:endParaRPr lang="pt-BR"/>
        </a:p>
      </dgm:t>
    </dgm:pt>
    <dgm:pt modelId="{E159DC7F-EF8F-4CE2-A8D0-B068963644F1}" type="sibTrans" cxnId="{5C9F7905-9CE6-4F90-9C2E-3B628766D079}">
      <dgm:prSet/>
      <dgm:spPr/>
      <dgm:t>
        <a:bodyPr/>
        <a:lstStyle/>
        <a:p>
          <a:endParaRPr lang="pt-BR"/>
        </a:p>
      </dgm:t>
    </dgm:pt>
    <dgm:pt modelId="{75E867A6-90FA-472E-BD91-4C1E3DA14342}" type="pres">
      <dgm:prSet presAssocID="{4309D055-71DA-4DD7-BFF3-005CF7D14F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92454B-AAE6-475A-A625-D9873B42AD12}" type="pres">
      <dgm:prSet presAssocID="{ED9365CA-F19F-4892-BF8C-EF559E1EC86F}" presName="parentText" presStyleLbl="node1" presStyleIdx="0" presStyleCnt="2" custScaleY="10636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5FCCE-11CC-43E1-9C42-9E5266CF6CF7}" type="pres">
      <dgm:prSet presAssocID="{ED9365CA-F19F-4892-BF8C-EF559E1EC8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F66D8-886C-40BA-BBA7-0A873E6C2A35}" type="pres">
      <dgm:prSet presAssocID="{D2EFB3A3-A86D-4B4B-92DE-5CBF83F785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A27DA3-7E1F-4AB5-AD5B-26266A3A1EBF}" type="pres">
      <dgm:prSet presAssocID="{D2EFB3A3-A86D-4B4B-92DE-5CBF83F7859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BDBFE7-5C2C-48A3-815C-8FDC13A1BADB}" type="presOf" srcId="{ED9365CA-F19F-4892-BF8C-EF559E1EC86F}" destId="{7892454B-AAE6-475A-A625-D9873B42AD12}" srcOrd="0" destOrd="0" presId="urn:microsoft.com/office/officeart/2005/8/layout/vList2"/>
    <dgm:cxn modelId="{640AE9EF-FFD9-4BB9-BAA8-411547053728}" srcId="{4309D055-71DA-4DD7-BFF3-005CF7D14F8E}" destId="{D2EFB3A3-A86D-4B4B-92DE-5CBF83F78593}" srcOrd="1" destOrd="0" parTransId="{A36CC125-2D30-41BF-85F3-737B162D28E5}" sibTransId="{BB98EF94-13F4-4855-BD0D-A6912A763CC7}"/>
    <dgm:cxn modelId="{5C9F7905-9CE6-4F90-9C2E-3B628766D079}" srcId="{D2EFB3A3-A86D-4B4B-92DE-5CBF83F78593}" destId="{9B82FBCD-08B5-4746-9457-905341BF0561}" srcOrd="0" destOrd="0" parTransId="{2E306113-D512-4A3E-9C56-5593C8956D6A}" sibTransId="{E159DC7F-EF8F-4CE2-A8D0-B068963644F1}"/>
    <dgm:cxn modelId="{22E9146B-6F1C-4883-B7FD-8CB94AD97259}" type="presOf" srcId="{0AFAE16A-A37C-46E8-A262-92191AFCCF36}" destId="{7EA5FCCE-11CC-43E1-9C42-9E5266CF6CF7}" srcOrd="0" destOrd="0" presId="urn:microsoft.com/office/officeart/2005/8/layout/vList2"/>
    <dgm:cxn modelId="{A8022D7F-D460-4F86-A551-767A2F628BF4}" type="presOf" srcId="{4309D055-71DA-4DD7-BFF3-005CF7D14F8E}" destId="{75E867A6-90FA-472E-BD91-4C1E3DA14342}" srcOrd="0" destOrd="0" presId="urn:microsoft.com/office/officeart/2005/8/layout/vList2"/>
    <dgm:cxn modelId="{C1C4C43D-1917-4C1E-B2A4-9340093DBBE5}" srcId="{ED9365CA-F19F-4892-BF8C-EF559E1EC86F}" destId="{0AFAE16A-A37C-46E8-A262-92191AFCCF36}" srcOrd="0" destOrd="0" parTransId="{F55FE99A-6525-4C4D-A3F1-ACC69F29A673}" sibTransId="{8985CB6D-69D0-4CCA-A9DD-3667BB3B2BDC}"/>
    <dgm:cxn modelId="{498C562A-6017-48AE-9DC6-C49F11236450}" type="presOf" srcId="{9B82FBCD-08B5-4746-9457-905341BF0561}" destId="{41A27DA3-7E1F-4AB5-AD5B-26266A3A1EBF}" srcOrd="0" destOrd="0" presId="urn:microsoft.com/office/officeart/2005/8/layout/vList2"/>
    <dgm:cxn modelId="{EB24BAC1-F52F-49B4-AC86-B7EC63F44142}" type="presOf" srcId="{D2EFB3A3-A86D-4B4B-92DE-5CBF83F78593}" destId="{787F66D8-886C-40BA-BBA7-0A873E6C2A35}" srcOrd="0" destOrd="0" presId="urn:microsoft.com/office/officeart/2005/8/layout/vList2"/>
    <dgm:cxn modelId="{C9C41959-9D0A-4DDB-BAA2-AA4877E88651}" srcId="{4309D055-71DA-4DD7-BFF3-005CF7D14F8E}" destId="{ED9365CA-F19F-4892-BF8C-EF559E1EC86F}" srcOrd="0" destOrd="0" parTransId="{395BBA83-5125-48DA-B142-5F4855BCE754}" sibTransId="{017FDDAD-4BED-49A4-B395-CB06889D6216}"/>
    <dgm:cxn modelId="{BE7095F9-3E89-4A9A-8F75-8C9E4420B597}" type="presParOf" srcId="{75E867A6-90FA-472E-BD91-4C1E3DA14342}" destId="{7892454B-AAE6-475A-A625-D9873B42AD12}" srcOrd="0" destOrd="0" presId="urn:microsoft.com/office/officeart/2005/8/layout/vList2"/>
    <dgm:cxn modelId="{F05C211F-7C0F-4043-8309-2F28DE382586}" type="presParOf" srcId="{75E867A6-90FA-472E-BD91-4C1E3DA14342}" destId="{7EA5FCCE-11CC-43E1-9C42-9E5266CF6CF7}" srcOrd="1" destOrd="0" presId="urn:microsoft.com/office/officeart/2005/8/layout/vList2"/>
    <dgm:cxn modelId="{B65E7048-7363-41D7-B623-97ABFD26058A}" type="presParOf" srcId="{75E867A6-90FA-472E-BD91-4C1E3DA14342}" destId="{787F66D8-886C-40BA-BBA7-0A873E6C2A35}" srcOrd="2" destOrd="0" presId="urn:microsoft.com/office/officeart/2005/8/layout/vList2"/>
    <dgm:cxn modelId="{36788A7C-2265-46F1-8974-3345B62BB382}" type="presParOf" srcId="{75E867A6-90FA-472E-BD91-4C1E3DA14342}" destId="{41A27DA3-7E1F-4AB5-AD5B-26266A3A1EBF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6E63A8-FA61-4481-AEAE-7822C20B05B9}" type="doc">
      <dgm:prSet loTypeId="urn:microsoft.com/office/officeart/2005/8/layout/chevron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E72751F6-1DE2-4F9D-864A-12DCBEB47587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CD6B3276-22F3-4255-A7FE-BC6FD13E7E16}" type="parTrans" cxnId="{79A2C7C6-4FBD-422F-B41D-92439BC47774}">
      <dgm:prSet/>
      <dgm:spPr/>
      <dgm:t>
        <a:bodyPr/>
        <a:lstStyle/>
        <a:p>
          <a:endParaRPr lang="pt-BR"/>
        </a:p>
      </dgm:t>
    </dgm:pt>
    <dgm:pt modelId="{F27A9FAA-5208-4389-A319-7E65E1E06F49}" type="sibTrans" cxnId="{79A2C7C6-4FBD-422F-B41D-92439BC47774}">
      <dgm:prSet/>
      <dgm:spPr/>
      <dgm:t>
        <a:bodyPr/>
        <a:lstStyle/>
        <a:p>
          <a:endParaRPr lang="pt-BR"/>
        </a:p>
      </dgm:t>
    </dgm:pt>
    <dgm:pt modelId="{5F6A873A-4CC4-4BCF-A929-3DED0D7E9CEE}">
      <dgm:prSet phldrT="[Texto]"/>
      <dgm:spPr/>
      <dgm:t>
        <a:bodyPr/>
        <a:lstStyle/>
        <a:p>
          <a:r>
            <a:rPr lang="pt-BR" dirty="0"/>
            <a:t>Histórico pessoal e familiar</a:t>
          </a:r>
        </a:p>
      </dgm:t>
    </dgm:pt>
    <dgm:pt modelId="{FC553B04-A4ED-43EC-9E74-60C5287CE7C6}" type="parTrans" cxnId="{D13CB7A5-34C1-4537-9AF7-81E53F332D12}">
      <dgm:prSet/>
      <dgm:spPr/>
      <dgm:t>
        <a:bodyPr/>
        <a:lstStyle/>
        <a:p>
          <a:endParaRPr lang="pt-BR"/>
        </a:p>
      </dgm:t>
    </dgm:pt>
    <dgm:pt modelId="{FFF09156-74D5-4EA6-A664-0AB6F2793D4A}" type="sibTrans" cxnId="{D13CB7A5-34C1-4537-9AF7-81E53F332D12}">
      <dgm:prSet/>
      <dgm:spPr/>
      <dgm:t>
        <a:bodyPr/>
        <a:lstStyle/>
        <a:p>
          <a:endParaRPr lang="pt-BR"/>
        </a:p>
      </dgm:t>
    </dgm:pt>
    <dgm:pt modelId="{18999774-223F-468E-9E9B-163C9F9ED5CD}">
      <dgm:prSet phldrT="[Texto]"/>
      <dgm:spPr/>
      <dgm:t>
        <a:bodyPr/>
        <a:lstStyle/>
        <a:p>
          <a:r>
            <a:rPr lang="pt-BR" dirty="0"/>
            <a:t>Eventos de violência e negligencia</a:t>
          </a:r>
        </a:p>
      </dgm:t>
    </dgm:pt>
    <dgm:pt modelId="{6CA96D09-193E-438B-A365-6F69615ACD4C}" type="parTrans" cxnId="{3D0A3798-73D9-49A7-902B-98D38B85A80B}">
      <dgm:prSet/>
      <dgm:spPr/>
      <dgm:t>
        <a:bodyPr/>
        <a:lstStyle/>
        <a:p>
          <a:endParaRPr lang="pt-BR"/>
        </a:p>
      </dgm:t>
    </dgm:pt>
    <dgm:pt modelId="{8A19B050-A378-4B63-8ECD-C36AA06B4F04}" type="sibTrans" cxnId="{3D0A3798-73D9-49A7-902B-98D38B85A80B}">
      <dgm:prSet/>
      <dgm:spPr/>
      <dgm:t>
        <a:bodyPr/>
        <a:lstStyle/>
        <a:p>
          <a:endParaRPr lang="pt-BR"/>
        </a:p>
      </dgm:t>
    </dgm:pt>
    <dgm:pt modelId="{9FC6B4EC-344E-4DD7-9D29-7E9BC7A064FA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7E68709D-F9AF-42CC-B5A2-C9E4C112F746}" type="parTrans" cxnId="{5B7CED16-A83E-45C8-ACB2-F1AFFDC9C780}">
      <dgm:prSet/>
      <dgm:spPr/>
      <dgm:t>
        <a:bodyPr/>
        <a:lstStyle/>
        <a:p>
          <a:endParaRPr lang="pt-BR"/>
        </a:p>
      </dgm:t>
    </dgm:pt>
    <dgm:pt modelId="{4C2764FD-40B8-4DB7-85E9-D6CE183B2E17}" type="sibTrans" cxnId="{5B7CED16-A83E-45C8-ACB2-F1AFFDC9C780}">
      <dgm:prSet/>
      <dgm:spPr/>
      <dgm:t>
        <a:bodyPr/>
        <a:lstStyle/>
        <a:p>
          <a:endParaRPr lang="pt-BR"/>
        </a:p>
      </dgm:t>
    </dgm:pt>
    <dgm:pt modelId="{612BB142-36C3-42E9-AFCC-4D8847DE724A}">
      <dgm:prSet phldrT="[Texto]"/>
      <dgm:spPr/>
      <dgm:t>
        <a:bodyPr/>
        <a:lstStyle/>
        <a:p>
          <a:r>
            <a:rPr lang="pt-BR" dirty="0"/>
            <a:t>Casos de violação de direitos</a:t>
          </a:r>
        </a:p>
      </dgm:t>
    </dgm:pt>
    <dgm:pt modelId="{3DD91E3A-570E-4195-88E9-1BB6ABAB9B1A}" type="parTrans" cxnId="{B2DDAD82-E84C-43A6-BCCF-AD0FCD1C8313}">
      <dgm:prSet/>
      <dgm:spPr/>
      <dgm:t>
        <a:bodyPr/>
        <a:lstStyle/>
        <a:p>
          <a:endParaRPr lang="pt-BR"/>
        </a:p>
      </dgm:t>
    </dgm:pt>
    <dgm:pt modelId="{DF1001B9-AD4A-4F1C-98D4-EB8E7E6D74EE}" type="sibTrans" cxnId="{B2DDAD82-E84C-43A6-BCCF-AD0FCD1C8313}">
      <dgm:prSet/>
      <dgm:spPr/>
      <dgm:t>
        <a:bodyPr/>
        <a:lstStyle/>
        <a:p>
          <a:endParaRPr lang="pt-BR"/>
        </a:p>
      </dgm:t>
    </dgm:pt>
    <dgm:pt modelId="{02D61F11-A548-4BE0-87E6-679D902ED1EE}">
      <dgm:prSet phldrT="[Texto]"/>
      <dgm:spPr/>
      <dgm:t>
        <a:bodyPr/>
        <a:lstStyle/>
        <a:p>
          <a:r>
            <a:rPr lang="pt-BR" dirty="0"/>
            <a:t>Encaminhamentos realizados para a rede</a:t>
          </a:r>
        </a:p>
      </dgm:t>
    </dgm:pt>
    <dgm:pt modelId="{02B6182C-5D8E-4D97-A4A0-3F71A645E762}" type="parTrans" cxnId="{CB1C645F-432E-427E-9E46-FEF57607191D}">
      <dgm:prSet/>
      <dgm:spPr/>
      <dgm:t>
        <a:bodyPr/>
        <a:lstStyle/>
        <a:p>
          <a:endParaRPr lang="pt-BR"/>
        </a:p>
      </dgm:t>
    </dgm:pt>
    <dgm:pt modelId="{7328E392-C4EF-4B7D-9568-7DCBC3AFA34B}" type="sibTrans" cxnId="{CB1C645F-432E-427E-9E46-FEF57607191D}">
      <dgm:prSet/>
      <dgm:spPr/>
      <dgm:t>
        <a:bodyPr/>
        <a:lstStyle/>
        <a:p>
          <a:endParaRPr lang="pt-BR"/>
        </a:p>
      </dgm:t>
    </dgm:pt>
    <dgm:pt modelId="{2CF4E79F-0AD1-463E-98EB-81485AA823DA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82144EE8-06FD-4940-83EF-FCBBC39C9507}" type="parTrans" cxnId="{E8257BC8-1F7B-44E9-8794-7765F77D2037}">
      <dgm:prSet/>
      <dgm:spPr/>
      <dgm:t>
        <a:bodyPr/>
        <a:lstStyle/>
        <a:p>
          <a:endParaRPr lang="pt-BR"/>
        </a:p>
      </dgm:t>
    </dgm:pt>
    <dgm:pt modelId="{6BEA81B7-50AC-439D-BE9B-679065E7A446}" type="sibTrans" cxnId="{E8257BC8-1F7B-44E9-8794-7765F77D2037}">
      <dgm:prSet/>
      <dgm:spPr/>
      <dgm:t>
        <a:bodyPr/>
        <a:lstStyle/>
        <a:p>
          <a:endParaRPr lang="pt-BR"/>
        </a:p>
      </dgm:t>
    </dgm:pt>
    <dgm:pt modelId="{C907167D-7E73-4A59-931E-95718E1AC051}">
      <dgm:prSet phldrT="[Texto]"/>
      <dgm:spPr/>
      <dgm:t>
        <a:bodyPr/>
        <a:lstStyle/>
        <a:p>
          <a:r>
            <a:rPr lang="pt-BR" dirty="0"/>
            <a:t>Retorno e </a:t>
          </a:r>
          <a:r>
            <a:rPr lang="pt-BR" dirty="0" smtClean="0"/>
            <a:t>acompanhamento </a:t>
          </a:r>
          <a:r>
            <a:rPr lang="pt-BR" dirty="0"/>
            <a:t>dos encaminhamentos realizados</a:t>
          </a:r>
        </a:p>
      </dgm:t>
    </dgm:pt>
    <dgm:pt modelId="{107D7EF1-4EFC-46A4-AA45-3E167EC467E2}" type="parTrans" cxnId="{AE3763F7-3E51-4522-A6FB-6B0B7E63CB52}">
      <dgm:prSet/>
      <dgm:spPr/>
      <dgm:t>
        <a:bodyPr/>
        <a:lstStyle/>
        <a:p>
          <a:endParaRPr lang="pt-BR"/>
        </a:p>
      </dgm:t>
    </dgm:pt>
    <dgm:pt modelId="{15F2BA6A-6645-4CEE-B0BE-1C74A0B3D8B1}" type="sibTrans" cxnId="{AE3763F7-3E51-4522-A6FB-6B0B7E63CB52}">
      <dgm:prSet/>
      <dgm:spPr/>
      <dgm:t>
        <a:bodyPr/>
        <a:lstStyle/>
        <a:p>
          <a:endParaRPr lang="pt-BR"/>
        </a:p>
      </dgm:t>
    </dgm:pt>
    <dgm:pt modelId="{738F51A1-42B1-4634-BD1F-B8DEF1E2A39C}">
      <dgm:prSet phldrT="[Texto]"/>
      <dgm:spPr/>
      <dgm:t>
        <a:bodyPr/>
        <a:lstStyle/>
        <a:p>
          <a:r>
            <a:rPr lang="pt-BR" dirty="0"/>
            <a:t>Inserção nos serviços </a:t>
          </a:r>
          <a:r>
            <a:rPr lang="pt-BR" dirty="0" err="1"/>
            <a:t>socioassistenciais</a:t>
          </a:r>
          <a:endParaRPr lang="pt-BR" dirty="0"/>
        </a:p>
      </dgm:t>
    </dgm:pt>
    <dgm:pt modelId="{CE76A761-893C-4822-A43A-A662CB580E47}" type="parTrans" cxnId="{5488BE48-58AE-4BAD-BB03-5A98B9D6D04B}">
      <dgm:prSet/>
      <dgm:spPr/>
      <dgm:t>
        <a:bodyPr/>
        <a:lstStyle/>
        <a:p>
          <a:endParaRPr lang="pt-BR"/>
        </a:p>
      </dgm:t>
    </dgm:pt>
    <dgm:pt modelId="{1FB1F454-2575-4F58-83ED-AD1DA233F73A}" type="sibTrans" cxnId="{5488BE48-58AE-4BAD-BB03-5A98B9D6D04B}">
      <dgm:prSet/>
      <dgm:spPr/>
      <dgm:t>
        <a:bodyPr/>
        <a:lstStyle/>
        <a:p>
          <a:endParaRPr lang="pt-BR"/>
        </a:p>
      </dgm:t>
    </dgm:pt>
    <dgm:pt modelId="{A2B383B8-6307-4B34-B65B-A31DB8B37F2C}" type="pres">
      <dgm:prSet presAssocID="{AA6E63A8-FA61-4481-AEAE-7822C20B05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64698F-FC26-405A-AFE1-EFD4A9A95894}" type="pres">
      <dgm:prSet presAssocID="{E72751F6-1DE2-4F9D-864A-12DCBEB47587}" presName="composite" presStyleCnt="0"/>
      <dgm:spPr/>
    </dgm:pt>
    <dgm:pt modelId="{6B64BD40-7FD8-4F01-B7B8-AF5992F4EFF5}" type="pres">
      <dgm:prSet presAssocID="{E72751F6-1DE2-4F9D-864A-12DCBEB475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3864E2-8D65-42FC-91FA-42EAA8F0630C}" type="pres">
      <dgm:prSet presAssocID="{E72751F6-1DE2-4F9D-864A-12DCBEB47587}" presName="descendantText" presStyleLbl="alignAcc1" presStyleIdx="0" presStyleCnt="3" custLinFactNeighborX="-152" custLinFactNeighborY="-12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296C2-3EC0-4905-98D3-D0BE44B15155}" type="pres">
      <dgm:prSet presAssocID="{F27A9FAA-5208-4389-A319-7E65E1E06F49}" presName="sp" presStyleCnt="0"/>
      <dgm:spPr/>
    </dgm:pt>
    <dgm:pt modelId="{21DFF01B-65E1-4CFF-8A1F-1FD2F972469D}" type="pres">
      <dgm:prSet presAssocID="{9FC6B4EC-344E-4DD7-9D29-7E9BC7A064FA}" presName="composite" presStyleCnt="0"/>
      <dgm:spPr/>
    </dgm:pt>
    <dgm:pt modelId="{08FF308E-6969-4CF9-BA1A-E458FF1062AE}" type="pres">
      <dgm:prSet presAssocID="{9FC6B4EC-344E-4DD7-9D29-7E9BC7A064F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1F8335-C096-40C4-A0DE-8F76CBFCE0E5}" type="pres">
      <dgm:prSet presAssocID="{9FC6B4EC-344E-4DD7-9D29-7E9BC7A064F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E30B37-3F40-4424-8C85-4541BD566FCD}" type="pres">
      <dgm:prSet presAssocID="{4C2764FD-40B8-4DB7-85E9-D6CE183B2E17}" presName="sp" presStyleCnt="0"/>
      <dgm:spPr/>
    </dgm:pt>
    <dgm:pt modelId="{FFD148FC-E3B3-4815-BB43-283BE5F55E18}" type="pres">
      <dgm:prSet presAssocID="{2CF4E79F-0AD1-463E-98EB-81485AA823DA}" presName="composite" presStyleCnt="0"/>
      <dgm:spPr/>
    </dgm:pt>
    <dgm:pt modelId="{13E64B96-9F27-4659-A293-3F039F45A12E}" type="pres">
      <dgm:prSet presAssocID="{2CF4E79F-0AD1-463E-98EB-81485AA823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0DF5C4-08C8-4FF0-A133-50AB0B14B895}" type="pres">
      <dgm:prSet presAssocID="{2CF4E79F-0AD1-463E-98EB-81485AA823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D7057B-B853-4610-A676-F20963052DC3}" type="presOf" srcId="{612BB142-36C3-42E9-AFCC-4D8847DE724A}" destId="{C21F8335-C096-40C4-A0DE-8F76CBFCE0E5}" srcOrd="0" destOrd="0" presId="urn:microsoft.com/office/officeart/2005/8/layout/chevron2"/>
    <dgm:cxn modelId="{8E54EF14-97A6-4208-BE3A-B928BEF456AC}" type="presOf" srcId="{C907167D-7E73-4A59-931E-95718E1AC051}" destId="{7F0DF5C4-08C8-4FF0-A133-50AB0B14B895}" srcOrd="0" destOrd="0" presId="urn:microsoft.com/office/officeart/2005/8/layout/chevron2"/>
    <dgm:cxn modelId="{CB1C645F-432E-427E-9E46-FEF57607191D}" srcId="{9FC6B4EC-344E-4DD7-9D29-7E9BC7A064FA}" destId="{02D61F11-A548-4BE0-87E6-679D902ED1EE}" srcOrd="1" destOrd="0" parTransId="{02B6182C-5D8E-4D97-A4A0-3F71A645E762}" sibTransId="{7328E392-C4EF-4B7D-9568-7DCBC3AFA34B}"/>
    <dgm:cxn modelId="{AE3763F7-3E51-4522-A6FB-6B0B7E63CB52}" srcId="{2CF4E79F-0AD1-463E-98EB-81485AA823DA}" destId="{C907167D-7E73-4A59-931E-95718E1AC051}" srcOrd="0" destOrd="0" parTransId="{107D7EF1-4EFC-46A4-AA45-3E167EC467E2}" sibTransId="{15F2BA6A-6645-4CEE-B0BE-1C74A0B3D8B1}"/>
    <dgm:cxn modelId="{5B7CED16-A83E-45C8-ACB2-F1AFFDC9C780}" srcId="{AA6E63A8-FA61-4481-AEAE-7822C20B05B9}" destId="{9FC6B4EC-344E-4DD7-9D29-7E9BC7A064FA}" srcOrd="1" destOrd="0" parTransId="{7E68709D-F9AF-42CC-B5A2-C9E4C112F746}" sibTransId="{4C2764FD-40B8-4DB7-85E9-D6CE183B2E17}"/>
    <dgm:cxn modelId="{3D0A3798-73D9-49A7-902B-98D38B85A80B}" srcId="{E72751F6-1DE2-4F9D-864A-12DCBEB47587}" destId="{18999774-223F-468E-9E9B-163C9F9ED5CD}" srcOrd="1" destOrd="0" parTransId="{6CA96D09-193E-438B-A365-6F69615ACD4C}" sibTransId="{8A19B050-A378-4B63-8ECD-C36AA06B4F04}"/>
    <dgm:cxn modelId="{00950402-1A36-4A59-B584-27ACF05533D4}" type="presOf" srcId="{AA6E63A8-FA61-4481-AEAE-7822C20B05B9}" destId="{A2B383B8-6307-4B34-B65B-A31DB8B37F2C}" srcOrd="0" destOrd="0" presId="urn:microsoft.com/office/officeart/2005/8/layout/chevron2"/>
    <dgm:cxn modelId="{8A3BEF13-8971-47EE-A10B-42FF82A170ED}" type="presOf" srcId="{E72751F6-1DE2-4F9D-864A-12DCBEB47587}" destId="{6B64BD40-7FD8-4F01-B7B8-AF5992F4EFF5}" srcOrd="0" destOrd="0" presId="urn:microsoft.com/office/officeart/2005/8/layout/chevron2"/>
    <dgm:cxn modelId="{E4B27F13-3528-4DF8-B592-A38CA5313DA7}" type="presOf" srcId="{2CF4E79F-0AD1-463E-98EB-81485AA823DA}" destId="{13E64B96-9F27-4659-A293-3F039F45A12E}" srcOrd="0" destOrd="0" presId="urn:microsoft.com/office/officeart/2005/8/layout/chevron2"/>
    <dgm:cxn modelId="{D13CB7A5-34C1-4537-9AF7-81E53F332D12}" srcId="{E72751F6-1DE2-4F9D-864A-12DCBEB47587}" destId="{5F6A873A-4CC4-4BCF-A929-3DED0D7E9CEE}" srcOrd="0" destOrd="0" parTransId="{FC553B04-A4ED-43EC-9E74-60C5287CE7C6}" sibTransId="{FFF09156-74D5-4EA6-A664-0AB6F2793D4A}"/>
    <dgm:cxn modelId="{E44C6F07-A577-420C-9AC0-3275B728EE50}" type="presOf" srcId="{5F6A873A-4CC4-4BCF-A929-3DED0D7E9CEE}" destId="{D83864E2-8D65-42FC-91FA-42EAA8F0630C}" srcOrd="0" destOrd="0" presId="urn:microsoft.com/office/officeart/2005/8/layout/chevron2"/>
    <dgm:cxn modelId="{5488BE48-58AE-4BAD-BB03-5A98B9D6D04B}" srcId="{2CF4E79F-0AD1-463E-98EB-81485AA823DA}" destId="{738F51A1-42B1-4634-BD1F-B8DEF1E2A39C}" srcOrd="1" destOrd="0" parTransId="{CE76A761-893C-4822-A43A-A662CB580E47}" sibTransId="{1FB1F454-2575-4F58-83ED-AD1DA233F73A}"/>
    <dgm:cxn modelId="{E8257BC8-1F7B-44E9-8794-7765F77D2037}" srcId="{AA6E63A8-FA61-4481-AEAE-7822C20B05B9}" destId="{2CF4E79F-0AD1-463E-98EB-81485AA823DA}" srcOrd="2" destOrd="0" parTransId="{82144EE8-06FD-4940-83EF-FCBBC39C9507}" sibTransId="{6BEA81B7-50AC-439D-BE9B-679065E7A446}"/>
    <dgm:cxn modelId="{79A2C7C6-4FBD-422F-B41D-92439BC47774}" srcId="{AA6E63A8-FA61-4481-AEAE-7822C20B05B9}" destId="{E72751F6-1DE2-4F9D-864A-12DCBEB47587}" srcOrd="0" destOrd="0" parTransId="{CD6B3276-22F3-4255-A7FE-BC6FD13E7E16}" sibTransId="{F27A9FAA-5208-4389-A319-7E65E1E06F49}"/>
    <dgm:cxn modelId="{8C90503B-8983-42E2-ADE6-326CBAF2C77D}" type="presOf" srcId="{9FC6B4EC-344E-4DD7-9D29-7E9BC7A064FA}" destId="{08FF308E-6969-4CF9-BA1A-E458FF1062AE}" srcOrd="0" destOrd="0" presId="urn:microsoft.com/office/officeart/2005/8/layout/chevron2"/>
    <dgm:cxn modelId="{DA31474E-9797-43D8-94A1-2450490AF36F}" type="presOf" srcId="{02D61F11-A548-4BE0-87E6-679D902ED1EE}" destId="{C21F8335-C096-40C4-A0DE-8F76CBFCE0E5}" srcOrd="0" destOrd="1" presId="urn:microsoft.com/office/officeart/2005/8/layout/chevron2"/>
    <dgm:cxn modelId="{B2DDAD82-E84C-43A6-BCCF-AD0FCD1C8313}" srcId="{9FC6B4EC-344E-4DD7-9D29-7E9BC7A064FA}" destId="{612BB142-36C3-42E9-AFCC-4D8847DE724A}" srcOrd="0" destOrd="0" parTransId="{3DD91E3A-570E-4195-88E9-1BB6ABAB9B1A}" sibTransId="{DF1001B9-AD4A-4F1C-98D4-EB8E7E6D74EE}"/>
    <dgm:cxn modelId="{283FA2FB-2EC0-4C47-B6C0-328EC4BCCF11}" type="presOf" srcId="{18999774-223F-468E-9E9B-163C9F9ED5CD}" destId="{D83864E2-8D65-42FC-91FA-42EAA8F0630C}" srcOrd="0" destOrd="1" presId="urn:microsoft.com/office/officeart/2005/8/layout/chevron2"/>
    <dgm:cxn modelId="{2EB80248-0399-40B3-A5E2-3C7FC5F4BCE8}" type="presOf" srcId="{738F51A1-42B1-4634-BD1F-B8DEF1E2A39C}" destId="{7F0DF5C4-08C8-4FF0-A133-50AB0B14B895}" srcOrd="0" destOrd="1" presId="urn:microsoft.com/office/officeart/2005/8/layout/chevron2"/>
    <dgm:cxn modelId="{07737751-1861-4737-A39F-197059799F17}" type="presParOf" srcId="{A2B383B8-6307-4B34-B65B-A31DB8B37F2C}" destId="{B664698F-FC26-405A-AFE1-EFD4A9A95894}" srcOrd="0" destOrd="0" presId="urn:microsoft.com/office/officeart/2005/8/layout/chevron2"/>
    <dgm:cxn modelId="{26E82C1B-F41F-490D-B918-305650E59E02}" type="presParOf" srcId="{B664698F-FC26-405A-AFE1-EFD4A9A95894}" destId="{6B64BD40-7FD8-4F01-B7B8-AF5992F4EFF5}" srcOrd="0" destOrd="0" presId="urn:microsoft.com/office/officeart/2005/8/layout/chevron2"/>
    <dgm:cxn modelId="{5BABECC8-6740-4740-99E9-A1015D0AA783}" type="presParOf" srcId="{B664698F-FC26-405A-AFE1-EFD4A9A95894}" destId="{D83864E2-8D65-42FC-91FA-42EAA8F0630C}" srcOrd="1" destOrd="0" presId="urn:microsoft.com/office/officeart/2005/8/layout/chevron2"/>
    <dgm:cxn modelId="{327083C6-701C-432D-983A-4AE4DBAA9A67}" type="presParOf" srcId="{A2B383B8-6307-4B34-B65B-A31DB8B37F2C}" destId="{C4F296C2-3EC0-4905-98D3-D0BE44B15155}" srcOrd="1" destOrd="0" presId="urn:microsoft.com/office/officeart/2005/8/layout/chevron2"/>
    <dgm:cxn modelId="{7CA06E70-FC40-4B62-BED4-1A08DC6BA3AB}" type="presParOf" srcId="{A2B383B8-6307-4B34-B65B-A31DB8B37F2C}" destId="{21DFF01B-65E1-4CFF-8A1F-1FD2F972469D}" srcOrd="2" destOrd="0" presId="urn:microsoft.com/office/officeart/2005/8/layout/chevron2"/>
    <dgm:cxn modelId="{C6192059-77A4-40F4-984E-37B797BA7BB2}" type="presParOf" srcId="{21DFF01B-65E1-4CFF-8A1F-1FD2F972469D}" destId="{08FF308E-6969-4CF9-BA1A-E458FF1062AE}" srcOrd="0" destOrd="0" presId="urn:microsoft.com/office/officeart/2005/8/layout/chevron2"/>
    <dgm:cxn modelId="{ADE12A28-890F-43A6-BEA5-CCE4495B574E}" type="presParOf" srcId="{21DFF01B-65E1-4CFF-8A1F-1FD2F972469D}" destId="{C21F8335-C096-40C4-A0DE-8F76CBFCE0E5}" srcOrd="1" destOrd="0" presId="urn:microsoft.com/office/officeart/2005/8/layout/chevron2"/>
    <dgm:cxn modelId="{AC54CE61-95E8-45D4-AA20-586B577A4525}" type="presParOf" srcId="{A2B383B8-6307-4B34-B65B-A31DB8B37F2C}" destId="{DBE30B37-3F40-4424-8C85-4541BD566FCD}" srcOrd="3" destOrd="0" presId="urn:microsoft.com/office/officeart/2005/8/layout/chevron2"/>
    <dgm:cxn modelId="{7B42F3AF-D226-4263-8F44-9B8C41FBCA16}" type="presParOf" srcId="{A2B383B8-6307-4B34-B65B-A31DB8B37F2C}" destId="{FFD148FC-E3B3-4815-BB43-283BE5F55E18}" srcOrd="4" destOrd="0" presId="urn:microsoft.com/office/officeart/2005/8/layout/chevron2"/>
    <dgm:cxn modelId="{A7222119-1B22-4737-85AA-0D5039F0FE03}" type="presParOf" srcId="{FFD148FC-E3B3-4815-BB43-283BE5F55E18}" destId="{13E64B96-9F27-4659-A293-3F039F45A12E}" srcOrd="0" destOrd="0" presId="urn:microsoft.com/office/officeart/2005/8/layout/chevron2"/>
    <dgm:cxn modelId="{A75DC239-6EBE-4BB9-95F9-44DFA4EC0CBD}" type="presParOf" srcId="{FFD148FC-E3B3-4815-BB43-283BE5F55E18}" destId="{7F0DF5C4-08C8-4FF0-A133-50AB0B14B89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6B126B-3AE8-4483-B9AE-F93899FA180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9D6383-2EE4-4755-9C47-D33BD6FE3815}">
      <dgm:prSet phldrT="[Texto]"/>
      <dgm:spPr>
        <a:solidFill>
          <a:schemeClr val="accent2"/>
        </a:solidFill>
      </dgm:spPr>
      <dgm:t>
        <a:bodyPr/>
        <a:lstStyle/>
        <a:p>
          <a:r>
            <a:rPr lang="pt-BR" altLang="pt-BR" dirty="0">
              <a:latin typeface="Cambria" panose="02040503050406030204" pitchFamily="18" charset="0"/>
            </a:rPr>
            <a:t>O Prontuário SUAS é subdividido em blocos que registram informações sobre:</a:t>
          </a:r>
          <a:endParaRPr lang="pt-BR" dirty="0"/>
        </a:p>
      </dgm:t>
    </dgm:pt>
    <dgm:pt modelId="{833E7278-BBF2-4927-A78E-E7FDBE6A3095}" type="parTrans" cxnId="{A318E458-2556-416B-8251-0CA887B1F01B}">
      <dgm:prSet/>
      <dgm:spPr/>
      <dgm:t>
        <a:bodyPr/>
        <a:lstStyle/>
        <a:p>
          <a:endParaRPr lang="pt-BR"/>
        </a:p>
      </dgm:t>
    </dgm:pt>
    <dgm:pt modelId="{BF9F489B-7635-4125-B4F9-41198753BC32}" type="sibTrans" cxnId="{A318E458-2556-416B-8251-0CA887B1F01B}">
      <dgm:prSet/>
      <dgm:spPr/>
      <dgm:t>
        <a:bodyPr/>
        <a:lstStyle/>
        <a:p>
          <a:endParaRPr lang="pt-BR"/>
        </a:p>
      </dgm:t>
    </dgm:pt>
    <dgm:pt modelId="{E87919AF-9B1A-4C4E-81BC-BD9B01F762C3}">
      <dgm:prSet phldrT="[Texto]"/>
      <dgm:spPr/>
      <dgm:t>
        <a:bodyPr/>
        <a:lstStyle/>
        <a:p>
          <a:r>
            <a:rPr lang="pt-BR" altLang="pt-BR" dirty="0">
              <a:latin typeface="Cambria" panose="02040503050406030204" pitchFamily="18" charset="0"/>
            </a:rPr>
            <a:t>Identificação e endereço da família;</a:t>
          </a:r>
          <a:endParaRPr lang="pt-BR" dirty="0"/>
        </a:p>
      </dgm:t>
    </dgm:pt>
    <dgm:pt modelId="{1AEF2EF3-122B-4D83-A62B-F1CAE39BD18B}" type="parTrans" cxnId="{EBCFB090-1DB3-45A8-B454-8DF32DE501D5}">
      <dgm:prSet/>
      <dgm:spPr/>
      <dgm:t>
        <a:bodyPr/>
        <a:lstStyle/>
        <a:p>
          <a:endParaRPr lang="pt-BR"/>
        </a:p>
      </dgm:t>
    </dgm:pt>
    <dgm:pt modelId="{2AFCA20D-745C-4D22-86A6-066B53354976}" type="sibTrans" cxnId="{EBCFB090-1DB3-45A8-B454-8DF32DE501D5}">
      <dgm:prSet/>
      <dgm:spPr/>
      <dgm:t>
        <a:bodyPr/>
        <a:lstStyle/>
        <a:p>
          <a:endParaRPr lang="pt-BR"/>
        </a:p>
      </dgm:t>
    </dgm:pt>
    <dgm:pt modelId="{166B90DA-F63B-4436-A554-4C8BC5CAEA08}">
      <dgm:prSet phldrT="[Texto]"/>
      <dgm:spPr>
        <a:solidFill>
          <a:srgbClr val="FF0000"/>
        </a:solidFill>
      </dgm:spPr>
      <dgm:t>
        <a:bodyPr/>
        <a:lstStyle/>
        <a:p>
          <a:r>
            <a:rPr lang="pt-BR" altLang="pt-BR" dirty="0">
              <a:latin typeface="Cambria" panose="02040503050406030204" pitchFamily="18" charset="0"/>
            </a:rPr>
            <a:t>Forma de acesso ao Serviço/Unidade e razão do primeiro atendimento;</a:t>
          </a:r>
          <a:endParaRPr lang="pt-BR" dirty="0"/>
        </a:p>
      </dgm:t>
    </dgm:pt>
    <dgm:pt modelId="{D08F2CC9-2F07-44B1-9CF3-634F6B582207}" type="parTrans" cxnId="{DB338C11-8304-4173-BF86-95527834DD1A}">
      <dgm:prSet/>
      <dgm:spPr/>
      <dgm:t>
        <a:bodyPr/>
        <a:lstStyle/>
        <a:p>
          <a:endParaRPr lang="pt-BR"/>
        </a:p>
      </dgm:t>
    </dgm:pt>
    <dgm:pt modelId="{384E9D0D-D171-4D30-B843-A307BB1176DE}" type="sibTrans" cxnId="{DB338C11-8304-4173-BF86-95527834DD1A}">
      <dgm:prSet/>
      <dgm:spPr/>
      <dgm:t>
        <a:bodyPr/>
        <a:lstStyle/>
        <a:p>
          <a:endParaRPr lang="pt-BR"/>
        </a:p>
      </dgm:t>
    </dgm:pt>
    <dgm:pt modelId="{1EB6E5E1-0D04-4DE6-888D-DC102C4FDB6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altLang="pt-BR" dirty="0">
              <a:latin typeface="Cambria" panose="02040503050406030204" pitchFamily="18" charset="0"/>
            </a:rPr>
            <a:t>Informações sobre as características socioeconômicas da família, características do domicílio, identificação de vulnerabilidades, riscos e violações de direitos, acesso da família (ou indivíduo) a serviços e benefícios, registro dos encaminhamentos realizados e informações relativas à referência e contra referência.</a:t>
          </a:r>
          <a:endParaRPr lang="pt-BR" dirty="0"/>
        </a:p>
      </dgm:t>
    </dgm:pt>
    <dgm:pt modelId="{40D39415-A376-4B25-91B0-932C7B1E969E}" type="parTrans" cxnId="{9B6C9EA9-4F88-448A-9154-56FE22477181}">
      <dgm:prSet/>
      <dgm:spPr/>
      <dgm:t>
        <a:bodyPr/>
        <a:lstStyle/>
        <a:p>
          <a:endParaRPr lang="pt-BR"/>
        </a:p>
      </dgm:t>
    </dgm:pt>
    <dgm:pt modelId="{FF73BC0F-EF4E-4C4D-BA18-8276BAB33C1D}" type="sibTrans" cxnId="{9B6C9EA9-4F88-448A-9154-56FE22477181}">
      <dgm:prSet/>
      <dgm:spPr/>
      <dgm:t>
        <a:bodyPr/>
        <a:lstStyle/>
        <a:p>
          <a:endParaRPr lang="pt-BR"/>
        </a:p>
      </dgm:t>
    </dgm:pt>
    <dgm:pt modelId="{459F6A98-B6A5-4043-A836-EEA6E56F9E30}" type="pres">
      <dgm:prSet presAssocID="{416B126B-3AE8-4483-B9AE-F93899FA18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5FA2ED-EC82-4141-8214-F8D9BCB36E53}" type="pres">
      <dgm:prSet presAssocID="{8B9D6383-2EE4-4755-9C47-D33BD6FE3815}" presName="roof" presStyleLbl="dkBgShp" presStyleIdx="0" presStyleCnt="2" custScaleY="57010"/>
      <dgm:spPr/>
      <dgm:t>
        <a:bodyPr/>
        <a:lstStyle/>
        <a:p>
          <a:endParaRPr lang="pt-BR"/>
        </a:p>
      </dgm:t>
    </dgm:pt>
    <dgm:pt modelId="{81442009-CACF-424C-9613-5F4054EA079D}" type="pres">
      <dgm:prSet presAssocID="{8B9D6383-2EE4-4755-9C47-D33BD6FE3815}" presName="pillars" presStyleCnt="0"/>
      <dgm:spPr/>
    </dgm:pt>
    <dgm:pt modelId="{69664EA7-9F14-4F75-9041-3519D289B33C}" type="pres">
      <dgm:prSet presAssocID="{8B9D6383-2EE4-4755-9C47-D33BD6FE3815}" presName="pillar1" presStyleLbl="node1" presStyleIdx="0" presStyleCnt="3" custScaleX="70170" custScaleY="123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11316-8C6B-432B-9626-131809AF1FF5}" type="pres">
      <dgm:prSet presAssocID="{166B90DA-F63B-4436-A554-4C8BC5CAEA08}" presName="pillarX" presStyleLbl="node1" presStyleIdx="1" presStyleCnt="3" custScaleX="54881" custScaleY="123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D00DD9-F66D-482B-91AE-8FD4CECDE53A}" type="pres">
      <dgm:prSet presAssocID="{1EB6E5E1-0D04-4DE6-888D-DC102C4FDB6D}" presName="pillarX" presStyleLbl="node1" presStyleIdx="2" presStyleCnt="3" custScaleY="115129" custLinFactNeighborX="-1043" custLinFactNeighborY="-26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74AB6-B40F-43F3-9E21-7F0E3E3558B7}" type="pres">
      <dgm:prSet presAssocID="{8B9D6383-2EE4-4755-9C47-D33BD6FE3815}" presName="base" presStyleLbl="dkBgShp" presStyleIdx="1" presStyleCnt="2" custLinFactNeighborX="781" custLinFactNeighborY="38621"/>
      <dgm:spPr/>
    </dgm:pt>
  </dgm:ptLst>
  <dgm:cxnLst>
    <dgm:cxn modelId="{DB338C11-8304-4173-BF86-95527834DD1A}" srcId="{8B9D6383-2EE4-4755-9C47-D33BD6FE3815}" destId="{166B90DA-F63B-4436-A554-4C8BC5CAEA08}" srcOrd="1" destOrd="0" parTransId="{D08F2CC9-2F07-44B1-9CF3-634F6B582207}" sibTransId="{384E9D0D-D171-4D30-B843-A307BB1176DE}"/>
    <dgm:cxn modelId="{A4744462-2156-402F-A26A-564903F92817}" type="presOf" srcId="{166B90DA-F63B-4436-A554-4C8BC5CAEA08}" destId="{EE311316-8C6B-432B-9626-131809AF1FF5}" srcOrd="0" destOrd="0" presId="urn:microsoft.com/office/officeart/2005/8/layout/hList3"/>
    <dgm:cxn modelId="{48D1895A-DDA1-489C-BE07-B11950B4528D}" type="presOf" srcId="{416B126B-3AE8-4483-B9AE-F93899FA1808}" destId="{459F6A98-B6A5-4043-A836-EEA6E56F9E30}" srcOrd="0" destOrd="0" presId="urn:microsoft.com/office/officeart/2005/8/layout/hList3"/>
    <dgm:cxn modelId="{EBCFB090-1DB3-45A8-B454-8DF32DE501D5}" srcId="{8B9D6383-2EE4-4755-9C47-D33BD6FE3815}" destId="{E87919AF-9B1A-4C4E-81BC-BD9B01F762C3}" srcOrd="0" destOrd="0" parTransId="{1AEF2EF3-122B-4D83-A62B-F1CAE39BD18B}" sibTransId="{2AFCA20D-745C-4D22-86A6-066B53354976}"/>
    <dgm:cxn modelId="{9B6C9EA9-4F88-448A-9154-56FE22477181}" srcId="{8B9D6383-2EE4-4755-9C47-D33BD6FE3815}" destId="{1EB6E5E1-0D04-4DE6-888D-DC102C4FDB6D}" srcOrd="2" destOrd="0" parTransId="{40D39415-A376-4B25-91B0-932C7B1E969E}" sibTransId="{FF73BC0F-EF4E-4C4D-BA18-8276BAB33C1D}"/>
    <dgm:cxn modelId="{A318E458-2556-416B-8251-0CA887B1F01B}" srcId="{416B126B-3AE8-4483-B9AE-F93899FA1808}" destId="{8B9D6383-2EE4-4755-9C47-D33BD6FE3815}" srcOrd="0" destOrd="0" parTransId="{833E7278-BBF2-4927-A78E-E7FDBE6A3095}" sibTransId="{BF9F489B-7635-4125-B4F9-41198753BC32}"/>
    <dgm:cxn modelId="{767D56C7-9F68-42EC-AE75-13FC8CE9DF14}" type="presOf" srcId="{E87919AF-9B1A-4C4E-81BC-BD9B01F762C3}" destId="{69664EA7-9F14-4F75-9041-3519D289B33C}" srcOrd="0" destOrd="0" presId="urn:microsoft.com/office/officeart/2005/8/layout/hList3"/>
    <dgm:cxn modelId="{03B24C35-680F-4752-A7CE-7023AAF2C9C9}" type="presOf" srcId="{1EB6E5E1-0D04-4DE6-888D-DC102C4FDB6D}" destId="{3CD00DD9-F66D-482B-91AE-8FD4CECDE53A}" srcOrd="0" destOrd="0" presId="urn:microsoft.com/office/officeart/2005/8/layout/hList3"/>
    <dgm:cxn modelId="{889CBC84-EE39-412C-8B25-5E627B75DEE9}" type="presOf" srcId="{8B9D6383-2EE4-4755-9C47-D33BD6FE3815}" destId="{8F5FA2ED-EC82-4141-8214-F8D9BCB36E53}" srcOrd="0" destOrd="0" presId="urn:microsoft.com/office/officeart/2005/8/layout/hList3"/>
    <dgm:cxn modelId="{38C9CA4D-84A1-4CE9-AE21-1DF4ADB9B518}" type="presParOf" srcId="{459F6A98-B6A5-4043-A836-EEA6E56F9E30}" destId="{8F5FA2ED-EC82-4141-8214-F8D9BCB36E53}" srcOrd="0" destOrd="0" presId="urn:microsoft.com/office/officeart/2005/8/layout/hList3"/>
    <dgm:cxn modelId="{84FD7D60-5C3E-4A9C-9E13-7F4FF4E7F37F}" type="presParOf" srcId="{459F6A98-B6A5-4043-A836-EEA6E56F9E30}" destId="{81442009-CACF-424C-9613-5F4054EA079D}" srcOrd="1" destOrd="0" presId="urn:microsoft.com/office/officeart/2005/8/layout/hList3"/>
    <dgm:cxn modelId="{5CA6D330-79B0-4D15-A10A-EA0E60DEEBCA}" type="presParOf" srcId="{81442009-CACF-424C-9613-5F4054EA079D}" destId="{69664EA7-9F14-4F75-9041-3519D289B33C}" srcOrd="0" destOrd="0" presId="urn:microsoft.com/office/officeart/2005/8/layout/hList3"/>
    <dgm:cxn modelId="{33F7CC27-E836-4BB1-814C-19D113CBA782}" type="presParOf" srcId="{81442009-CACF-424C-9613-5F4054EA079D}" destId="{EE311316-8C6B-432B-9626-131809AF1FF5}" srcOrd="1" destOrd="0" presId="urn:microsoft.com/office/officeart/2005/8/layout/hList3"/>
    <dgm:cxn modelId="{CAB517CA-AAB1-4D22-BFA3-4A6205BD3D37}" type="presParOf" srcId="{81442009-CACF-424C-9613-5F4054EA079D}" destId="{3CD00DD9-F66D-482B-91AE-8FD4CECDE53A}" srcOrd="2" destOrd="0" presId="urn:microsoft.com/office/officeart/2005/8/layout/hList3"/>
    <dgm:cxn modelId="{361D421B-8218-4EDA-A7AE-A0F198815A4B}" type="presParOf" srcId="{459F6A98-B6A5-4043-A836-EEA6E56F9E30}" destId="{8C874AB6-B40F-43F3-9E21-7F0E3E3558B7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C2AFC-1078-41F5-BDB2-15FF3AF8F19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9926CA-883E-43AC-AF8D-8DD5A611A7B1}">
      <dgm:prSet phldrT="[Texto]"/>
      <dgm:spPr/>
      <dgm:t>
        <a:bodyPr/>
        <a:lstStyle/>
        <a:p>
          <a:r>
            <a:rPr lang="pt-BR" dirty="0"/>
            <a:t>Importância e necessidade da elaboração de um instrumento nacional</a:t>
          </a:r>
        </a:p>
      </dgm:t>
    </dgm:pt>
    <dgm:pt modelId="{1B719002-A75D-4C5A-BFC2-9182A98A98FE}" type="parTrans" cxnId="{82D60A2D-CF09-48C4-BE86-4ACD4194B85E}">
      <dgm:prSet/>
      <dgm:spPr/>
      <dgm:t>
        <a:bodyPr/>
        <a:lstStyle/>
        <a:p>
          <a:endParaRPr lang="pt-BR"/>
        </a:p>
      </dgm:t>
    </dgm:pt>
    <dgm:pt modelId="{2FC80437-7A25-49B2-89AB-6C95F33F74FA}" type="sibTrans" cxnId="{82D60A2D-CF09-48C4-BE86-4ACD4194B85E}">
      <dgm:prSet/>
      <dgm:spPr/>
      <dgm:t>
        <a:bodyPr/>
        <a:lstStyle/>
        <a:p>
          <a:endParaRPr lang="pt-BR"/>
        </a:p>
      </dgm:t>
    </dgm:pt>
    <dgm:pt modelId="{C0F8C6FD-BF4A-42C1-B0C6-CBEDF131E048}">
      <dgm:prSet phldrT="[Texto]"/>
      <dgm:spPr/>
      <dgm:t>
        <a:bodyPr/>
        <a:lstStyle/>
        <a:p>
          <a:r>
            <a:rPr lang="pt-BR" dirty="0"/>
            <a:t>Uniformizar os registros das informações</a:t>
          </a:r>
        </a:p>
      </dgm:t>
    </dgm:pt>
    <dgm:pt modelId="{93A95263-1C14-4880-AE99-BC87DF2C8DCD}" type="parTrans" cxnId="{EFCD694D-0F73-4182-B977-DC79BB91DC67}">
      <dgm:prSet/>
      <dgm:spPr/>
      <dgm:t>
        <a:bodyPr/>
        <a:lstStyle/>
        <a:p>
          <a:endParaRPr lang="pt-BR"/>
        </a:p>
      </dgm:t>
    </dgm:pt>
    <dgm:pt modelId="{E53D8A72-E1AE-4728-8F8D-68E7CF716D2D}" type="sibTrans" cxnId="{EFCD694D-0F73-4182-B977-DC79BB91DC67}">
      <dgm:prSet/>
      <dgm:spPr/>
      <dgm:t>
        <a:bodyPr/>
        <a:lstStyle/>
        <a:p>
          <a:endParaRPr lang="pt-BR"/>
        </a:p>
      </dgm:t>
    </dgm:pt>
    <dgm:pt modelId="{4491D7F0-7273-4C01-A7B8-8D59D5B13952}" type="pres">
      <dgm:prSet presAssocID="{7D7C2AFC-1078-41F5-BDB2-15FF3AF8F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76858C-DB71-4A18-B71E-9EC87A990209}" type="pres">
      <dgm:prSet presAssocID="{069926CA-883E-43AC-AF8D-8DD5A611A7B1}" presName="arrow" presStyleLbl="node1" presStyleIdx="0" presStyleCnt="2" custScaleY="1003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D3F83-5256-47C5-A326-3F0C54397FC6}" type="pres">
      <dgm:prSet presAssocID="{C0F8C6FD-BF4A-42C1-B0C6-CBEDF131E048}" presName="arrow" presStyleLbl="node1" presStyleIdx="1" presStyleCnt="2" custScaleY="1003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FB6B70-366C-4F6A-AD88-42D27B15D07B}" type="presOf" srcId="{C0F8C6FD-BF4A-42C1-B0C6-CBEDF131E048}" destId="{937D3F83-5256-47C5-A326-3F0C54397FC6}" srcOrd="0" destOrd="0" presId="urn:microsoft.com/office/officeart/2005/8/layout/arrow5"/>
    <dgm:cxn modelId="{8FF825FC-DB2F-4303-993B-56A3B0916313}" type="presOf" srcId="{7D7C2AFC-1078-41F5-BDB2-15FF3AF8F197}" destId="{4491D7F0-7273-4C01-A7B8-8D59D5B13952}" srcOrd="0" destOrd="0" presId="urn:microsoft.com/office/officeart/2005/8/layout/arrow5"/>
    <dgm:cxn modelId="{C192F7E8-8C95-4DFD-868F-86CC481A8328}" type="presOf" srcId="{069926CA-883E-43AC-AF8D-8DD5A611A7B1}" destId="{AC76858C-DB71-4A18-B71E-9EC87A990209}" srcOrd="0" destOrd="0" presId="urn:microsoft.com/office/officeart/2005/8/layout/arrow5"/>
    <dgm:cxn modelId="{EFCD694D-0F73-4182-B977-DC79BB91DC67}" srcId="{7D7C2AFC-1078-41F5-BDB2-15FF3AF8F197}" destId="{C0F8C6FD-BF4A-42C1-B0C6-CBEDF131E048}" srcOrd="1" destOrd="0" parTransId="{93A95263-1C14-4880-AE99-BC87DF2C8DCD}" sibTransId="{E53D8A72-E1AE-4728-8F8D-68E7CF716D2D}"/>
    <dgm:cxn modelId="{82D60A2D-CF09-48C4-BE86-4ACD4194B85E}" srcId="{7D7C2AFC-1078-41F5-BDB2-15FF3AF8F197}" destId="{069926CA-883E-43AC-AF8D-8DD5A611A7B1}" srcOrd="0" destOrd="0" parTransId="{1B719002-A75D-4C5A-BFC2-9182A98A98FE}" sibTransId="{2FC80437-7A25-49B2-89AB-6C95F33F74FA}"/>
    <dgm:cxn modelId="{577DF0F4-A8B7-4D61-A41E-8552D18AD3FD}" type="presParOf" srcId="{4491D7F0-7273-4C01-A7B8-8D59D5B13952}" destId="{AC76858C-DB71-4A18-B71E-9EC87A990209}" srcOrd="0" destOrd="0" presId="urn:microsoft.com/office/officeart/2005/8/layout/arrow5"/>
    <dgm:cxn modelId="{B04F0B50-88B1-451B-A161-F933C92AA8B3}" type="presParOf" srcId="{4491D7F0-7273-4C01-A7B8-8D59D5B13952}" destId="{937D3F83-5256-47C5-A326-3F0C54397FC6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25B93-D9E0-405B-BC9E-820C4A9A07F6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C0E963C0-822A-497B-B9D7-0BAC471E7755}">
      <dgm:prSet phldrT="[Texto]"/>
      <dgm:spPr/>
      <dgm:t>
        <a:bodyPr/>
        <a:lstStyle/>
        <a:p>
          <a:r>
            <a:rPr lang="pt-BR" dirty="0"/>
            <a:t>Profissionais CRAS e CREAS</a:t>
          </a:r>
        </a:p>
      </dgm:t>
    </dgm:pt>
    <dgm:pt modelId="{F2FAFDB4-112C-49E2-BFD1-26792893675E}" type="parTrans" cxnId="{3ED5A09C-B2AE-4ACB-8BBF-E7B4D96A71A3}">
      <dgm:prSet/>
      <dgm:spPr/>
      <dgm:t>
        <a:bodyPr/>
        <a:lstStyle/>
        <a:p>
          <a:endParaRPr lang="pt-BR"/>
        </a:p>
      </dgm:t>
    </dgm:pt>
    <dgm:pt modelId="{999E0593-BACA-4F1C-AB02-F520A66EE814}" type="sibTrans" cxnId="{3ED5A09C-B2AE-4ACB-8BBF-E7B4D96A71A3}">
      <dgm:prSet/>
      <dgm:spPr/>
      <dgm:t>
        <a:bodyPr/>
        <a:lstStyle/>
        <a:p>
          <a:endParaRPr lang="pt-BR"/>
        </a:p>
      </dgm:t>
    </dgm:pt>
    <dgm:pt modelId="{DFFFCBF7-D5BB-4E2C-9B94-8491A70E72DA}">
      <dgm:prSet phldrT="[Texto]"/>
      <dgm:spPr/>
      <dgm:t>
        <a:bodyPr/>
        <a:lstStyle/>
        <a:p>
          <a:r>
            <a:rPr lang="pt-BR" dirty="0"/>
            <a:t>Professores</a:t>
          </a:r>
        </a:p>
      </dgm:t>
    </dgm:pt>
    <dgm:pt modelId="{D8529886-CCBF-4404-A0A5-FF30D127C4F3}" type="parTrans" cxnId="{6126D613-A033-4EEB-8456-B19399C5D69D}">
      <dgm:prSet/>
      <dgm:spPr/>
      <dgm:t>
        <a:bodyPr/>
        <a:lstStyle/>
        <a:p>
          <a:endParaRPr lang="pt-BR"/>
        </a:p>
      </dgm:t>
    </dgm:pt>
    <dgm:pt modelId="{BC642B75-C075-4F70-A06C-06CEB789A230}" type="sibTrans" cxnId="{6126D613-A033-4EEB-8456-B19399C5D69D}">
      <dgm:prSet/>
      <dgm:spPr/>
      <dgm:t>
        <a:bodyPr/>
        <a:lstStyle/>
        <a:p>
          <a:endParaRPr lang="pt-BR"/>
        </a:p>
      </dgm:t>
    </dgm:pt>
    <dgm:pt modelId="{02C231F1-E042-4E65-9043-43070A982ACC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1200" dirty="0"/>
            <a:t>Pesquisadores</a:t>
          </a:r>
        </a:p>
      </dgm:t>
    </dgm:pt>
    <dgm:pt modelId="{1F911686-E2A5-4B65-A4C9-3CEA98B951F7}" type="parTrans" cxnId="{0CBC4A9F-142B-47EC-9118-B53B401369A3}">
      <dgm:prSet/>
      <dgm:spPr/>
      <dgm:t>
        <a:bodyPr/>
        <a:lstStyle/>
        <a:p>
          <a:endParaRPr lang="pt-BR"/>
        </a:p>
      </dgm:t>
    </dgm:pt>
    <dgm:pt modelId="{5D226285-5E15-40DD-8925-08F5D077CC4D}" type="sibTrans" cxnId="{0CBC4A9F-142B-47EC-9118-B53B401369A3}">
      <dgm:prSet/>
      <dgm:spPr/>
      <dgm:t>
        <a:bodyPr/>
        <a:lstStyle/>
        <a:p>
          <a:endParaRPr lang="pt-BR"/>
        </a:p>
      </dgm:t>
    </dgm:pt>
    <dgm:pt modelId="{CA77DBEE-37A5-485E-B458-ABE0164132DD}">
      <dgm:prSet phldrT="[Texto]"/>
      <dgm:spPr/>
      <dgm:t>
        <a:bodyPr/>
        <a:lstStyle/>
        <a:p>
          <a:r>
            <a:rPr lang="pt-BR" dirty="0"/>
            <a:t>CFP E CFESS</a:t>
          </a:r>
        </a:p>
      </dgm:t>
    </dgm:pt>
    <dgm:pt modelId="{ADD44FDA-18C6-4AE5-9098-EE757F1DCEA1}" type="parTrans" cxnId="{4F45E616-6BB6-47E1-ACFE-469E2DAF9D0E}">
      <dgm:prSet/>
      <dgm:spPr/>
      <dgm:t>
        <a:bodyPr/>
        <a:lstStyle/>
        <a:p>
          <a:endParaRPr lang="pt-BR"/>
        </a:p>
      </dgm:t>
    </dgm:pt>
    <dgm:pt modelId="{091A63A4-22C2-4F63-9FC7-94D61437D036}" type="sibTrans" cxnId="{4F45E616-6BB6-47E1-ACFE-469E2DAF9D0E}">
      <dgm:prSet/>
      <dgm:spPr/>
      <dgm:t>
        <a:bodyPr/>
        <a:lstStyle/>
        <a:p>
          <a:endParaRPr lang="pt-BR"/>
        </a:p>
      </dgm:t>
    </dgm:pt>
    <dgm:pt modelId="{E2673624-7A11-4E47-8C2F-0D333FF30732}">
      <dgm:prSet phldrT="[Texto]" custT="1"/>
      <dgm:spPr/>
      <dgm:t>
        <a:bodyPr/>
        <a:lstStyle/>
        <a:p>
          <a:r>
            <a:rPr lang="pt-BR" sz="2000" dirty="0"/>
            <a:t>Equipes técnicas do MDS</a:t>
          </a:r>
        </a:p>
      </dgm:t>
    </dgm:pt>
    <dgm:pt modelId="{BAD321DA-16D1-47A2-B840-96C68907E0C1}" type="parTrans" cxnId="{E4B203E8-8438-494C-9996-AE3DC20E2791}">
      <dgm:prSet/>
      <dgm:spPr/>
      <dgm:t>
        <a:bodyPr/>
        <a:lstStyle/>
        <a:p>
          <a:endParaRPr lang="pt-BR"/>
        </a:p>
      </dgm:t>
    </dgm:pt>
    <dgm:pt modelId="{98C9A2FF-6FFE-40CE-809C-3B31A98FFA8A}" type="sibTrans" cxnId="{E4B203E8-8438-494C-9996-AE3DC20E2791}">
      <dgm:prSet/>
      <dgm:spPr/>
      <dgm:t>
        <a:bodyPr/>
        <a:lstStyle/>
        <a:p>
          <a:endParaRPr lang="pt-BR"/>
        </a:p>
      </dgm:t>
    </dgm:pt>
    <dgm:pt modelId="{54CA64C6-8945-462C-BA74-D693C534C15B}" type="pres">
      <dgm:prSet presAssocID="{41025B93-D9E0-405B-BC9E-820C4A9A07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77246E-2145-4071-935B-E6FD99D8A6D9}" type="pres">
      <dgm:prSet presAssocID="{C0E963C0-822A-497B-B9D7-0BAC471E77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711BB8-CFDC-4304-9907-6423465708BD}" type="pres">
      <dgm:prSet presAssocID="{999E0593-BACA-4F1C-AB02-F520A66EE81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AE983A25-CEA0-46DD-9FB4-7DB5EA92CBBC}" type="pres">
      <dgm:prSet presAssocID="{999E0593-BACA-4F1C-AB02-F520A66EE81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EFC83D1C-8BC4-4A10-A471-A694AAA1011C}" type="pres">
      <dgm:prSet presAssocID="{DFFFCBF7-D5BB-4E2C-9B94-8491A70E72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34A41-29D4-4656-BFC7-75A43AA4C0BC}" type="pres">
      <dgm:prSet presAssocID="{BC642B75-C075-4F70-A06C-06CEB789A23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B39878BB-E5FB-4017-8FB9-4367BCA122A3}" type="pres">
      <dgm:prSet presAssocID="{BC642B75-C075-4F70-A06C-06CEB789A230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2E40C108-FC55-4442-A53D-D70F94529B80}" type="pres">
      <dgm:prSet presAssocID="{02C231F1-E042-4E65-9043-43070A982A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352C13-D699-446B-A033-64ED0D58E98D}" type="pres">
      <dgm:prSet presAssocID="{5D226285-5E15-40DD-8925-08F5D077CC4D}" presName="sibTrans" presStyleLbl="sibTrans2D1" presStyleIdx="2" presStyleCnt="5"/>
      <dgm:spPr/>
      <dgm:t>
        <a:bodyPr/>
        <a:lstStyle/>
        <a:p>
          <a:endParaRPr lang="pt-BR"/>
        </a:p>
      </dgm:t>
    </dgm:pt>
    <dgm:pt modelId="{3D9ED8BD-E9EF-489D-A837-2CEF07A557E6}" type="pres">
      <dgm:prSet presAssocID="{5D226285-5E15-40DD-8925-08F5D077CC4D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2BA6B47E-E2D1-4796-A015-F2A0E99CA0F8}" type="pres">
      <dgm:prSet presAssocID="{CA77DBEE-37A5-485E-B458-ABE0164132DD}" presName="node" presStyleLbl="node1" presStyleIdx="3" presStyleCnt="5" custRadScaleRad="95069" custRadScaleInc="-37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08024-1E56-4F73-9CEC-E1D2AC5E2967}" type="pres">
      <dgm:prSet presAssocID="{091A63A4-22C2-4F63-9FC7-94D61437D036}" presName="sibTrans" presStyleLbl="sibTrans2D1" presStyleIdx="3" presStyleCnt="5"/>
      <dgm:spPr/>
      <dgm:t>
        <a:bodyPr/>
        <a:lstStyle/>
        <a:p>
          <a:endParaRPr lang="pt-BR"/>
        </a:p>
      </dgm:t>
    </dgm:pt>
    <dgm:pt modelId="{64F81065-D9B7-4BD6-9258-E0FE4CBDDF36}" type="pres">
      <dgm:prSet presAssocID="{091A63A4-22C2-4F63-9FC7-94D61437D036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F5BA8002-543A-414F-850A-1E8122E5140E}" type="pres">
      <dgm:prSet presAssocID="{E2673624-7A11-4E47-8C2F-0D333FF307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9ADC4-2C84-4CC8-AC27-D7794FA7C602}" type="pres">
      <dgm:prSet presAssocID="{98C9A2FF-6FFE-40CE-809C-3B31A98FFA8A}" presName="sibTrans" presStyleLbl="sibTrans2D1" presStyleIdx="4" presStyleCnt="5"/>
      <dgm:spPr/>
      <dgm:t>
        <a:bodyPr/>
        <a:lstStyle/>
        <a:p>
          <a:endParaRPr lang="pt-BR"/>
        </a:p>
      </dgm:t>
    </dgm:pt>
    <dgm:pt modelId="{168B5C6F-2A0A-4DA7-8D94-A52BFC55BB88}" type="pres">
      <dgm:prSet presAssocID="{98C9A2FF-6FFE-40CE-809C-3B31A98FFA8A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09059502-BA18-4481-99C0-FD71157B941C}" type="presOf" srcId="{98C9A2FF-6FFE-40CE-809C-3B31A98FFA8A}" destId="{6C09ADC4-2C84-4CC8-AC27-D7794FA7C602}" srcOrd="0" destOrd="0" presId="urn:microsoft.com/office/officeart/2005/8/layout/cycle2"/>
    <dgm:cxn modelId="{0CBC4A9F-142B-47EC-9118-B53B401369A3}" srcId="{41025B93-D9E0-405B-BC9E-820C4A9A07F6}" destId="{02C231F1-E042-4E65-9043-43070A982ACC}" srcOrd="2" destOrd="0" parTransId="{1F911686-E2A5-4B65-A4C9-3CEA98B951F7}" sibTransId="{5D226285-5E15-40DD-8925-08F5D077CC4D}"/>
    <dgm:cxn modelId="{A58A9858-61DF-4472-A575-091A26FAB867}" type="presOf" srcId="{E2673624-7A11-4E47-8C2F-0D333FF30732}" destId="{F5BA8002-543A-414F-850A-1E8122E5140E}" srcOrd="0" destOrd="0" presId="urn:microsoft.com/office/officeart/2005/8/layout/cycle2"/>
    <dgm:cxn modelId="{6126D613-A033-4EEB-8456-B19399C5D69D}" srcId="{41025B93-D9E0-405B-BC9E-820C4A9A07F6}" destId="{DFFFCBF7-D5BB-4E2C-9B94-8491A70E72DA}" srcOrd="1" destOrd="0" parTransId="{D8529886-CCBF-4404-A0A5-FF30D127C4F3}" sibTransId="{BC642B75-C075-4F70-A06C-06CEB789A230}"/>
    <dgm:cxn modelId="{DD95829E-89C2-4850-8481-EFB538B410B1}" type="presOf" srcId="{41025B93-D9E0-405B-BC9E-820C4A9A07F6}" destId="{54CA64C6-8945-462C-BA74-D693C534C15B}" srcOrd="0" destOrd="0" presId="urn:microsoft.com/office/officeart/2005/8/layout/cycle2"/>
    <dgm:cxn modelId="{FA6E33F5-C606-43D4-A673-E9B17C05B6E6}" type="presOf" srcId="{DFFFCBF7-D5BB-4E2C-9B94-8491A70E72DA}" destId="{EFC83D1C-8BC4-4A10-A471-A694AAA1011C}" srcOrd="0" destOrd="0" presId="urn:microsoft.com/office/officeart/2005/8/layout/cycle2"/>
    <dgm:cxn modelId="{62E539E9-B16F-4BA2-999E-42849C0EDE6C}" type="presOf" srcId="{5D226285-5E15-40DD-8925-08F5D077CC4D}" destId="{3D9ED8BD-E9EF-489D-A837-2CEF07A557E6}" srcOrd="1" destOrd="0" presId="urn:microsoft.com/office/officeart/2005/8/layout/cycle2"/>
    <dgm:cxn modelId="{939A611E-BC36-45A4-9F86-0E27A2837C3E}" type="presOf" srcId="{C0E963C0-822A-497B-B9D7-0BAC471E7755}" destId="{FE77246E-2145-4071-935B-E6FD99D8A6D9}" srcOrd="0" destOrd="0" presId="urn:microsoft.com/office/officeart/2005/8/layout/cycle2"/>
    <dgm:cxn modelId="{0F6F9097-5F63-4CF8-B432-F47D5250816D}" type="presOf" srcId="{091A63A4-22C2-4F63-9FC7-94D61437D036}" destId="{64F81065-D9B7-4BD6-9258-E0FE4CBDDF36}" srcOrd="1" destOrd="0" presId="urn:microsoft.com/office/officeart/2005/8/layout/cycle2"/>
    <dgm:cxn modelId="{B5BFCB12-CB1F-4DA8-9EE4-349E6BAA3703}" type="presOf" srcId="{BC642B75-C075-4F70-A06C-06CEB789A230}" destId="{D2C34A41-29D4-4656-BFC7-75A43AA4C0BC}" srcOrd="0" destOrd="0" presId="urn:microsoft.com/office/officeart/2005/8/layout/cycle2"/>
    <dgm:cxn modelId="{E4B203E8-8438-494C-9996-AE3DC20E2791}" srcId="{41025B93-D9E0-405B-BC9E-820C4A9A07F6}" destId="{E2673624-7A11-4E47-8C2F-0D333FF30732}" srcOrd="4" destOrd="0" parTransId="{BAD321DA-16D1-47A2-B840-96C68907E0C1}" sibTransId="{98C9A2FF-6FFE-40CE-809C-3B31A98FFA8A}"/>
    <dgm:cxn modelId="{3ED5A09C-B2AE-4ACB-8BBF-E7B4D96A71A3}" srcId="{41025B93-D9E0-405B-BC9E-820C4A9A07F6}" destId="{C0E963C0-822A-497B-B9D7-0BAC471E7755}" srcOrd="0" destOrd="0" parTransId="{F2FAFDB4-112C-49E2-BFD1-26792893675E}" sibTransId="{999E0593-BACA-4F1C-AB02-F520A66EE814}"/>
    <dgm:cxn modelId="{44ABD366-5F29-4AD3-8F61-D4FDB8E6824B}" type="presOf" srcId="{BC642B75-C075-4F70-A06C-06CEB789A230}" destId="{B39878BB-E5FB-4017-8FB9-4367BCA122A3}" srcOrd="1" destOrd="0" presId="urn:microsoft.com/office/officeart/2005/8/layout/cycle2"/>
    <dgm:cxn modelId="{751EAFA8-3312-4190-8318-C16F93BBBB35}" type="presOf" srcId="{999E0593-BACA-4F1C-AB02-F520A66EE814}" destId="{0F711BB8-CFDC-4304-9907-6423465708BD}" srcOrd="0" destOrd="0" presId="urn:microsoft.com/office/officeart/2005/8/layout/cycle2"/>
    <dgm:cxn modelId="{407942E1-EF41-4218-B3EB-CE800CF98A32}" type="presOf" srcId="{999E0593-BACA-4F1C-AB02-F520A66EE814}" destId="{AE983A25-CEA0-46DD-9FB4-7DB5EA92CBBC}" srcOrd="1" destOrd="0" presId="urn:microsoft.com/office/officeart/2005/8/layout/cycle2"/>
    <dgm:cxn modelId="{4F45E616-6BB6-47E1-ACFE-469E2DAF9D0E}" srcId="{41025B93-D9E0-405B-BC9E-820C4A9A07F6}" destId="{CA77DBEE-37A5-485E-B458-ABE0164132DD}" srcOrd="3" destOrd="0" parTransId="{ADD44FDA-18C6-4AE5-9098-EE757F1DCEA1}" sibTransId="{091A63A4-22C2-4F63-9FC7-94D61437D036}"/>
    <dgm:cxn modelId="{41835B9A-1B75-45E6-B4E0-F29673FA2A36}" type="presOf" srcId="{091A63A4-22C2-4F63-9FC7-94D61437D036}" destId="{20708024-1E56-4F73-9CEC-E1D2AC5E2967}" srcOrd="0" destOrd="0" presId="urn:microsoft.com/office/officeart/2005/8/layout/cycle2"/>
    <dgm:cxn modelId="{D5998BE8-059D-4C0B-A4E0-09EE6E73CE6D}" type="presOf" srcId="{CA77DBEE-37A5-485E-B458-ABE0164132DD}" destId="{2BA6B47E-E2D1-4796-A015-F2A0E99CA0F8}" srcOrd="0" destOrd="0" presId="urn:microsoft.com/office/officeart/2005/8/layout/cycle2"/>
    <dgm:cxn modelId="{336B38DB-30A4-4E07-955C-F927E4D703B1}" type="presOf" srcId="{02C231F1-E042-4E65-9043-43070A982ACC}" destId="{2E40C108-FC55-4442-A53D-D70F94529B80}" srcOrd="0" destOrd="0" presId="urn:microsoft.com/office/officeart/2005/8/layout/cycle2"/>
    <dgm:cxn modelId="{9E722413-3004-4964-97B3-58F8E8200F88}" type="presOf" srcId="{98C9A2FF-6FFE-40CE-809C-3B31A98FFA8A}" destId="{168B5C6F-2A0A-4DA7-8D94-A52BFC55BB88}" srcOrd="1" destOrd="0" presId="urn:microsoft.com/office/officeart/2005/8/layout/cycle2"/>
    <dgm:cxn modelId="{21303A23-63C7-490B-87D2-FA7053A26E75}" type="presOf" srcId="{5D226285-5E15-40DD-8925-08F5D077CC4D}" destId="{51352C13-D699-446B-A033-64ED0D58E98D}" srcOrd="0" destOrd="0" presId="urn:microsoft.com/office/officeart/2005/8/layout/cycle2"/>
    <dgm:cxn modelId="{51F1A63E-93A0-49F7-A7CB-7FCB695D744C}" type="presParOf" srcId="{54CA64C6-8945-462C-BA74-D693C534C15B}" destId="{FE77246E-2145-4071-935B-E6FD99D8A6D9}" srcOrd="0" destOrd="0" presId="urn:microsoft.com/office/officeart/2005/8/layout/cycle2"/>
    <dgm:cxn modelId="{FF30D253-5309-4F82-8A3C-FE2D67CE700A}" type="presParOf" srcId="{54CA64C6-8945-462C-BA74-D693C534C15B}" destId="{0F711BB8-CFDC-4304-9907-6423465708BD}" srcOrd="1" destOrd="0" presId="urn:microsoft.com/office/officeart/2005/8/layout/cycle2"/>
    <dgm:cxn modelId="{14845600-53E4-4A75-BAAF-739C93BBE616}" type="presParOf" srcId="{0F711BB8-CFDC-4304-9907-6423465708BD}" destId="{AE983A25-CEA0-46DD-9FB4-7DB5EA92CBBC}" srcOrd="0" destOrd="0" presId="urn:microsoft.com/office/officeart/2005/8/layout/cycle2"/>
    <dgm:cxn modelId="{503B245D-3A6F-4718-864C-AEE93F7E1A91}" type="presParOf" srcId="{54CA64C6-8945-462C-BA74-D693C534C15B}" destId="{EFC83D1C-8BC4-4A10-A471-A694AAA1011C}" srcOrd="2" destOrd="0" presId="urn:microsoft.com/office/officeart/2005/8/layout/cycle2"/>
    <dgm:cxn modelId="{A999E787-DA40-41AF-B09D-485A5B214D5E}" type="presParOf" srcId="{54CA64C6-8945-462C-BA74-D693C534C15B}" destId="{D2C34A41-29D4-4656-BFC7-75A43AA4C0BC}" srcOrd="3" destOrd="0" presId="urn:microsoft.com/office/officeart/2005/8/layout/cycle2"/>
    <dgm:cxn modelId="{6C9DE063-3EDF-437D-8047-E47082D3573F}" type="presParOf" srcId="{D2C34A41-29D4-4656-BFC7-75A43AA4C0BC}" destId="{B39878BB-E5FB-4017-8FB9-4367BCA122A3}" srcOrd="0" destOrd="0" presId="urn:microsoft.com/office/officeart/2005/8/layout/cycle2"/>
    <dgm:cxn modelId="{56C512F7-0590-446E-A75D-1F209EF7B5DB}" type="presParOf" srcId="{54CA64C6-8945-462C-BA74-D693C534C15B}" destId="{2E40C108-FC55-4442-A53D-D70F94529B80}" srcOrd="4" destOrd="0" presId="urn:microsoft.com/office/officeart/2005/8/layout/cycle2"/>
    <dgm:cxn modelId="{560BE784-6A21-43B6-81CF-E384A7A28B81}" type="presParOf" srcId="{54CA64C6-8945-462C-BA74-D693C534C15B}" destId="{51352C13-D699-446B-A033-64ED0D58E98D}" srcOrd="5" destOrd="0" presId="urn:microsoft.com/office/officeart/2005/8/layout/cycle2"/>
    <dgm:cxn modelId="{EF3B83A7-9CE6-4E92-ACE8-BA41C2134D18}" type="presParOf" srcId="{51352C13-D699-446B-A033-64ED0D58E98D}" destId="{3D9ED8BD-E9EF-489D-A837-2CEF07A557E6}" srcOrd="0" destOrd="0" presId="urn:microsoft.com/office/officeart/2005/8/layout/cycle2"/>
    <dgm:cxn modelId="{20055A1E-AFB6-42A7-94A3-81E9478E69A7}" type="presParOf" srcId="{54CA64C6-8945-462C-BA74-D693C534C15B}" destId="{2BA6B47E-E2D1-4796-A015-F2A0E99CA0F8}" srcOrd="6" destOrd="0" presId="urn:microsoft.com/office/officeart/2005/8/layout/cycle2"/>
    <dgm:cxn modelId="{B9A5AE4B-E2A9-49CE-A94B-BBC6B0DB20FF}" type="presParOf" srcId="{54CA64C6-8945-462C-BA74-D693C534C15B}" destId="{20708024-1E56-4F73-9CEC-E1D2AC5E2967}" srcOrd="7" destOrd="0" presId="urn:microsoft.com/office/officeart/2005/8/layout/cycle2"/>
    <dgm:cxn modelId="{D79F5901-8C90-405E-9B07-50BDEDD6005E}" type="presParOf" srcId="{20708024-1E56-4F73-9CEC-E1D2AC5E2967}" destId="{64F81065-D9B7-4BD6-9258-E0FE4CBDDF36}" srcOrd="0" destOrd="0" presId="urn:microsoft.com/office/officeart/2005/8/layout/cycle2"/>
    <dgm:cxn modelId="{B62A2EDD-3D06-422C-AD19-D8AEBCDB997D}" type="presParOf" srcId="{54CA64C6-8945-462C-BA74-D693C534C15B}" destId="{F5BA8002-543A-414F-850A-1E8122E5140E}" srcOrd="8" destOrd="0" presId="urn:microsoft.com/office/officeart/2005/8/layout/cycle2"/>
    <dgm:cxn modelId="{17B82C4C-E905-45FC-AFE9-E24BFD8A9CF9}" type="presParOf" srcId="{54CA64C6-8945-462C-BA74-D693C534C15B}" destId="{6C09ADC4-2C84-4CC8-AC27-D7794FA7C602}" srcOrd="9" destOrd="0" presId="urn:microsoft.com/office/officeart/2005/8/layout/cycle2"/>
    <dgm:cxn modelId="{A75D8E90-3D1B-47E0-9E2B-685F0A43DA46}" type="presParOf" srcId="{6C09ADC4-2C84-4CC8-AC27-D7794FA7C602}" destId="{168B5C6F-2A0A-4DA7-8D94-A52BFC55BB88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A49EF-7DB8-456E-A587-5271FE96126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D2807D-444E-474A-A8DE-29F4EC686605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Qualificar o trabalho social desenvolvido com as famílias nos CRAS e nos CREAS;</a:t>
          </a:r>
        </a:p>
      </dgm:t>
    </dgm:pt>
    <dgm:pt modelId="{7CE40331-DE44-4D3C-B902-ACC4B256356A}" type="parTrans" cxnId="{6AAE6B68-A0D6-4AB1-A21B-E54B4CB00033}">
      <dgm:prSet/>
      <dgm:spPr/>
      <dgm:t>
        <a:bodyPr/>
        <a:lstStyle/>
        <a:p>
          <a:endParaRPr lang="pt-BR"/>
        </a:p>
      </dgm:t>
    </dgm:pt>
    <dgm:pt modelId="{CB1AC9A5-D1B4-4480-BFF1-D95A97FDDA61}" type="sibTrans" cxnId="{6AAE6B68-A0D6-4AB1-A21B-E54B4CB00033}">
      <dgm:prSet/>
      <dgm:spPr/>
      <dgm:t>
        <a:bodyPr/>
        <a:lstStyle/>
        <a:p>
          <a:endParaRPr lang="pt-BR"/>
        </a:p>
      </dgm:t>
    </dgm:pt>
    <dgm:pt modelId="{CA707645-71B3-4D19-B2D8-B65AEA17416E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/>
            <a:t>Garantir direito que a família/indivíduo tem de ter registrado o histórico do seu atendimento na unidade, podendo consultá-lo a qualquer momento;</a:t>
          </a:r>
        </a:p>
      </dgm:t>
    </dgm:pt>
    <dgm:pt modelId="{5529A6AA-C745-4CF2-B9FB-2F4728428912}" type="parTrans" cxnId="{BBA3F910-3D0E-4E05-A7AC-3059F18FF15F}">
      <dgm:prSet/>
      <dgm:spPr/>
      <dgm:t>
        <a:bodyPr/>
        <a:lstStyle/>
        <a:p>
          <a:endParaRPr lang="pt-BR"/>
        </a:p>
      </dgm:t>
    </dgm:pt>
    <dgm:pt modelId="{695BCAEE-BF17-4C6F-BE53-412591FD9458}" type="sibTrans" cxnId="{BBA3F910-3D0E-4E05-A7AC-3059F18FF15F}">
      <dgm:prSet/>
      <dgm:spPr/>
      <dgm:t>
        <a:bodyPr/>
        <a:lstStyle/>
        <a:p>
          <a:endParaRPr lang="pt-BR"/>
        </a:p>
      </dgm:t>
    </dgm:pt>
    <dgm:pt modelId="{713B138D-BAAC-420A-89FE-CE26FD3F560B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Sistematizar e padronizar os dados, considerando que os serviços públicos tem o dever de produzir e organizar informações sobre os serviços prestados à comunidade.</a:t>
          </a:r>
        </a:p>
      </dgm:t>
    </dgm:pt>
    <dgm:pt modelId="{FA3010E0-39F2-44DD-BF04-644A8A9077CC}" type="parTrans" cxnId="{45660DFD-7CA6-4C87-9D66-06004CB0A8D9}">
      <dgm:prSet/>
      <dgm:spPr/>
      <dgm:t>
        <a:bodyPr/>
        <a:lstStyle/>
        <a:p>
          <a:endParaRPr lang="pt-BR"/>
        </a:p>
      </dgm:t>
    </dgm:pt>
    <dgm:pt modelId="{FB18792C-7EC5-46E4-BC94-6CA9367B868E}" type="sibTrans" cxnId="{45660DFD-7CA6-4C87-9D66-06004CB0A8D9}">
      <dgm:prSet/>
      <dgm:spPr/>
      <dgm:t>
        <a:bodyPr/>
        <a:lstStyle/>
        <a:p>
          <a:endParaRPr lang="pt-BR"/>
        </a:p>
      </dgm:t>
    </dgm:pt>
    <dgm:pt modelId="{4A6F46C4-F8D7-4675-B452-A80D53631C52}" type="pres">
      <dgm:prSet presAssocID="{B8AA49EF-7DB8-456E-A587-5271FE9612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044D11-8489-42AD-98D5-3FA572F6DFBD}" type="pres">
      <dgm:prSet presAssocID="{E0D2807D-444E-474A-A8DE-29F4EC686605}" presName="comp" presStyleCnt="0"/>
      <dgm:spPr/>
    </dgm:pt>
    <dgm:pt modelId="{3CDC47B0-BB7F-437C-80DE-4D91E1B05DD4}" type="pres">
      <dgm:prSet presAssocID="{E0D2807D-444E-474A-A8DE-29F4EC686605}" presName="box" presStyleLbl="node1" presStyleIdx="0" presStyleCnt="3" custLinFactNeighborX="9167" custLinFactNeighborY="-5268"/>
      <dgm:spPr/>
      <dgm:t>
        <a:bodyPr/>
        <a:lstStyle/>
        <a:p>
          <a:endParaRPr lang="pt-BR"/>
        </a:p>
      </dgm:t>
    </dgm:pt>
    <dgm:pt modelId="{E1F91F66-C005-49E2-9671-9788122731E9}" type="pres">
      <dgm:prSet presAssocID="{E0D2807D-444E-474A-A8DE-29F4EC68660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D7AE30-B841-4A65-A518-A5864D554B6D}" type="pres">
      <dgm:prSet presAssocID="{E0D2807D-444E-474A-A8DE-29F4EC6866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01FCC-BC45-423F-9B18-3E94841C664D}" type="pres">
      <dgm:prSet presAssocID="{CB1AC9A5-D1B4-4480-BFF1-D95A97FDDA61}" presName="spacer" presStyleCnt="0"/>
      <dgm:spPr/>
    </dgm:pt>
    <dgm:pt modelId="{2187FE32-2886-4C97-B94E-ACAA4F66D0C2}" type="pres">
      <dgm:prSet presAssocID="{CA707645-71B3-4D19-B2D8-B65AEA17416E}" presName="comp" presStyleCnt="0"/>
      <dgm:spPr/>
    </dgm:pt>
    <dgm:pt modelId="{0207ECEE-339D-408F-8222-BF8388E80781}" type="pres">
      <dgm:prSet presAssocID="{CA707645-71B3-4D19-B2D8-B65AEA17416E}" presName="box" presStyleLbl="node1" presStyleIdx="1" presStyleCnt="3" custScaleY="73843"/>
      <dgm:spPr/>
      <dgm:t>
        <a:bodyPr/>
        <a:lstStyle/>
        <a:p>
          <a:endParaRPr lang="pt-BR"/>
        </a:p>
      </dgm:t>
    </dgm:pt>
    <dgm:pt modelId="{7CE95B15-EE5F-4908-A6B0-3A5D14910F67}" type="pres">
      <dgm:prSet presAssocID="{CA707645-71B3-4D19-B2D8-B65AEA17416E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BB3E98-9AFB-45EF-903B-88CA3F969EEE}" type="pres">
      <dgm:prSet presAssocID="{CA707645-71B3-4D19-B2D8-B65AEA17416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C586BD-C118-4CE4-97B6-70CF31146F40}" type="pres">
      <dgm:prSet presAssocID="{695BCAEE-BF17-4C6F-BE53-412591FD9458}" presName="spacer" presStyleCnt="0"/>
      <dgm:spPr/>
    </dgm:pt>
    <dgm:pt modelId="{73BB6027-C9D5-47CB-8259-C84A2795B11C}" type="pres">
      <dgm:prSet presAssocID="{713B138D-BAAC-420A-89FE-CE26FD3F560B}" presName="comp" presStyleCnt="0"/>
      <dgm:spPr/>
    </dgm:pt>
    <dgm:pt modelId="{9438794C-DACD-4431-AE1C-D1EDBCA91BB3}" type="pres">
      <dgm:prSet presAssocID="{713B138D-BAAC-420A-89FE-CE26FD3F560B}" presName="box" presStyleLbl="node1" presStyleIdx="2" presStyleCnt="3"/>
      <dgm:spPr/>
      <dgm:t>
        <a:bodyPr/>
        <a:lstStyle/>
        <a:p>
          <a:endParaRPr lang="pt-BR"/>
        </a:p>
      </dgm:t>
    </dgm:pt>
    <dgm:pt modelId="{6C701C0F-B2CF-458D-AA81-BEE2DFDC90ED}" type="pres">
      <dgm:prSet presAssocID="{713B138D-BAAC-420A-89FE-CE26FD3F560B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573F84-39DF-4E58-AF4A-6BD7F1C31F80}" type="pres">
      <dgm:prSet presAssocID="{713B138D-BAAC-420A-89FE-CE26FD3F560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660DFD-7CA6-4C87-9D66-06004CB0A8D9}" srcId="{B8AA49EF-7DB8-456E-A587-5271FE96126C}" destId="{713B138D-BAAC-420A-89FE-CE26FD3F560B}" srcOrd="2" destOrd="0" parTransId="{FA3010E0-39F2-44DD-BF04-644A8A9077CC}" sibTransId="{FB18792C-7EC5-46E4-BC94-6CA9367B868E}"/>
    <dgm:cxn modelId="{0FACD8A7-3CDD-4015-B36A-F3CB8A2DBE1C}" type="presOf" srcId="{713B138D-BAAC-420A-89FE-CE26FD3F560B}" destId="{9438794C-DACD-4431-AE1C-D1EDBCA91BB3}" srcOrd="0" destOrd="0" presId="urn:microsoft.com/office/officeart/2005/8/layout/vList4#1"/>
    <dgm:cxn modelId="{A1AF22B5-33F1-4ADB-B018-A80270767523}" type="presOf" srcId="{CA707645-71B3-4D19-B2D8-B65AEA17416E}" destId="{0207ECEE-339D-408F-8222-BF8388E80781}" srcOrd="0" destOrd="0" presId="urn:microsoft.com/office/officeart/2005/8/layout/vList4#1"/>
    <dgm:cxn modelId="{6AAE6B68-A0D6-4AB1-A21B-E54B4CB00033}" srcId="{B8AA49EF-7DB8-456E-A587-5271FE96126C}" destId="{E0D2807D-444E-474A-A8DE-29F4EC686605}" srcOrd="0" destOrd="0" parTransId="{7CE40331-DE44-4D3C-B902-ACC4B256356A}" sibTransId="{CB1AC9A5-D1B4-4480-BFF1-D95A97FDDA61}"/>
    <dgm:cxn modelId="{D6540B39-0706-45B2-A063-FC81967159EE}" type="presOf" srcId="{713B138D-BAAC-420A-89FE-CE26FD3F560B}" destId="{CB573F84-39DF-4E58-AF4A-6BD7F1C31F80}" srcOrd="1" destOrd="0" presId="urn:microsoft.com/office/officeart/2005/8/layout/vList4#1"/>
    <dgm:cxn modelId="{34281E3A-B07F-45B2-A734-F58C4C13C813}" type="presOf" srcId="{B8AA49EF-7DB8-456E-A587-5271FE96126C}" destId="{4A6F46C4-F8D7-4675-B452-A80D53631C52}" srcOrd="0" destOrd="0" presId="urn:microsoft.com/office/officeart/2005/8/layout/vList4#1"/>
    <dgm:cxn modelId="{BBA3F910-3D0E-4E05-A7AC-3059F18FF15F}" srcId="{B8AA49EF-7DB8-456E-A587-5271FE96126C}" destId="{CA707645-71B3-4D19-B2D8-B65AEA17416E}" srcOrd="1" destOrd="0" parTransId="{5529A6AA-C745-4CF2-B9FB-2F4728428912}" sibTransId="{695BCAEE-BF17-4C6F-BE53-412591FD9458}"/>
    <dgm:cxn modelId="{5C194298-8114-42E1-B6D9-48D14BCD7D31}" type="presOf" srcId="{E0D2807D-444E-474A-A8DE-29F4EC686605}" destId="{24D7AE30-B841-4A65-A518-A5864D554B6D}" srcOrd="1" destOrd="0" presId="urn:microsoft.com/office/officeart/2005/8/layout/vList4#1"/>
    <dgm:cxn modelId="{B4DE030C-0F82-43D8-80F5-B5359BC6E4E2}" type="presOf" srcId="{CA707645-71B3-4D19-B2D8-B65AEA17416E}" destId="{88BB3E98-9AFB-45EF-903B-88CA3F969EEE}" srcOrd="1" destOrd="0" presId="urn:microsoft.com/office/officeart/2005/8/layout/vList4#1"/>
    <dgm:cxn modelId="{34C80D40-5EE2-4B34-BFD0-67ACFCBC27F6}" type="presOf" srcId="{E0D2807D-444E-474A-A8DE-29F4EC686605}" destId="{3CDC47B0-BB7F-437C-80DE-4D91E1B05DD4}" srcOrd="0" destOrd="0" presId="urn:microsoft.com/office/officeart/2005/8/layout/vList4#1"/>
    <dgm:cxn modelId="{EE9173E9-DC1C-4226-BE74-CE469DC46936}" type="presParOf" srcId="{4A6F46C4-F8D7-4675-B452-A80D53631C52}" destId="{CD044D11-8489-42AD-98D5-3FA572F6DFBD}" srcOrd="0" destOrd="0" presId="urn:microsoft.com/office/officeart/2005/8/layout/vList4#1"/>
    <dgm:cxn modelId="{D8A6B34C-52D1-49E4-896C-FA4B0C5323E2}" type="presParOf" srcId="{CD044D11-8489-42AD-98D5-3FA572F6DFBD}" destId="{3CDC47B0-BB7F-437C-80DE-4D91E1B05DD4}" srcOrd="0" destOrd="0" presId="urn:microsoft.com/office/officeart/2005/8/layout/vList4#1"/>
    <dgm:cxn modelId="{9223FE4B-CE03-44D9-A187-45C15A3D0CC0}" type="presParOf" srcId="{CD044D11-8489-42AD-98D5-3FA572F6DFBD}" destId="{E1F91F66-C005-49E2-9671-9788122731E9}" srcOrd="1" destOrd="0" presId="urn:microsoft.com/office/officeart/2005/8/layout/vList4#1"/>
    <dgm:cxn modelId="{FF0AE337-79D2-4572-97E6-F0DE202261D6}" type="presParOf" srcId="{CD044D11-8489-42AD-98D5-3FA572F6DFBD}" destId="{24D7AE30-B841-4A65-A518-A5864D554B6D}" srcOrd="2" destOrd="0" presId="urn:microsoft.com/office/officeart/2005/8/layout/vList4#1"/>
    <dgm:cxn modelId="{1B45C248-919F-4BDB-A009-AFA4E941D842}" type="presParOf" srcId="{4A6F46C4-F8D7-4675-B452-A80D53631C52}" destId="{07C01FCC-BC45-423F-9B18-3E94841C664D}" srcOrd="1" destOrd="0" presId="urn:microsoft.com/office/officeart/2005/8/layout/vList4#1"/>
    <dgm:cxn modelId="{D681EE3F-506B-434C-BF4A-9E5BBE1A1722}" type="presParOf" srcId="{4A6F46C4-F8D7-4675-B452-A80D53631C52}" destId="{2187FE32-2886-4C97-B94E-ACAA4F66D0C2}" srcOrd="2" destOrd="0" presId="urn:microsoft.com/office/officeart/2005/8/layout/vList4#1"/>
    <dgm:cxn modelId="{B67C3BAD-E9DC-414F-A815-95793CAA6843}" type="presParOf" srcId="{2187FE32-2886-4C97-B94E-ACAA4F66D0C2}" destId="{0207ECEE-339D-408F-8222-BF8388E80781}" srcOrd="0" destOrd="0" presId="urn:microsoft.com/office/officeart/2005/8/layout/vList4#1"/>
    <dgm:cxn modelId="{48CCDAA1-7DDF-48F1-8B03-283C81A6EB81}" type="presParOf" srcId="{2187FE32-2886-4C97-B94E-ACAA4F66D0C2}" destId="{7CE95B15-EE5F-4908-A6B0-3A5D14910F67}" srcOrd="1" destOrd="0" presId="urn:microsoft.com/office/officeart/2005/8/layout/vList4#1"/>
    <dgm:cxn modelId="{13ABDBD6-0BE7-4501-9B35-364118AF756D}" type="presParOf" srcId="{2187FE32-2886-4C97-B94E-ACAA4F66D0C2}" destId="{88BB3E98-9AFB-45EF-903B-88CA3F969EEE}" srcOrd="2" destOrd="0" presId="urn:microsoft.com/office/officeart/2005/8/layout/vList4#1"/>
    <dgm:cxn modelId="{19E0E3C9-81C5-4A8C-A839-7C939595B57D}" type="presParOf" srcId="{4A6F46C4-F8D7-4675-B452-A80D53631C52}" destId="{FEC586BD-C118-4CE4-97B6-70CF31146F40}" srcOrd="3" destOrd="0" presId="urn:microsoft.com/office/officeart/2005/8/layout/vList4#1"/>
    <dgm:cxn modelId="{119F56F5-2745-4356-95D9-244BADB7DA29}" type="presParOf" srcId="{4A6F46C4-F8D7-4675-B452-A80D53631C52}" destId="{73BB6027-C9D5-47CB-8259-C84A2795B11C}" srcOrd="4" destOrd="0" presId="urn:microsoft.com/office/officeart/2005/8/layout/vList4#1"/>
    <dgm:cxn modelId="{2DCC374D-8EF3-4407-9B98-FF18620D29FD}" type="presParOf" srcId="{73BB6027-C9D5-47CB-8259-C84A2795B11C}" destId="{9438794C-DACD-4431-AE1C-D1EDBCA91BB3}" srcOrd="0" destOrd="0" presId="urn:microsoft.com/office/officeart/2005/8/layout/vList4#1"/>
    <dgm:cxn modelId="{03F6C1D5-D43A-4E8A-9F4E-50B19870A5A4}" type="presParOf" srcId="{73BB6027-C9D5-47CB-8259-C84A2795B11C}" destId="{6C701C0F-B2CF-458D-AA81-BEE2DFDC90ED}" srcOrd="1" destOrd="0" presId="urn:microsoft.com/office/officeart/2005/8/layout/vList4#1"/>
    <dgm:cxn modelId="{B9AF9138-4F76-4A42-9588-957CED15F28C}" type="presParOf" srcId="{73BB6027-C9D5-47CB-8259-C84A2795B11C}" destId="{CB573F84-39DF-4E58-AF4A-6BD7F1C31F80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C2EC5-9DCB-48AC-A968-8EAC95065E0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5A525C-051A-40B3-A726-870B216DDCE8}">
      <dgm:prSet phldrT="[Texto]"/>
      <dgm:spPr/>
      <dgm:t>
        <a:bodyPr/>
        <a:lstStyle/>
        <a:p>
          <a:r>
            <a:rPr lang="pt-BR" dirty="0"/>
            <a:t>O registro sistemático de informações em prontuário representa um indicador de qualidade do serviço ofertado;</a:t>
          </a:r>
        </a:p>
      </dgm:t>
    </dgm:pt>
    <dgm:pt modelId="{352DA6B0-2FC4-4162-8C3E-4A4EE4357B72}" type="parTrans" cxnId="{E65EB149-244C-4A15-8B02-0474BBFD6086}">
      <dgm:prSet/>
      <dgm:spPr/>
      <dgm:t>
        <a:bodyPr/>
        <a:lstStyle/>
        <a:p>
          <a:endParaRPr lang="pt-BR"/>
        </a:p>
      </dgm:t>
    </dgm:pt>
    <dgm:pt modelId="{192FD612-5492-4C03-A93D-A67320B546B1}" type="sibTrans" cxnId="{E65EB149-244C-4A15-8B02-0474BBFD6086}">
      <dgm:prSet/>
      <dgm:spPr/>
      <dgm:t>
        <a:bodyPr/>
        <a:lstStyle/>
        <a:p>
          <a:endParaRPr lang="pt-BR"/>
        </a:p>
      </dgm:t>
    </dgm:pt>
    <dgm:pt modelId="{E27A0C56-1814-497E-BF17-BEB5A93553F2}">
      <dgm:prSet phldrT="[Texto]"/>
      <dgm:spPr/>
      <dgm:t>
        <a:bodyPr/>
        <a:lstStyle/>
        <a:p>
          <a:r>
            <a:rPr lang="pt-BR" dirty="0"/>
            <a:t>constituir como um instrumento técnico para respaldo ético e legal dos profissionais responsáveis pelo serviço ofertado e para a família e indivíduos acompanhados no âmbito do PAIF e do PAEFI.</a:t>
          </a:r>
        </a:p>
      </dgm:t>
    </dgm:pt>
    <dgm:pt modelId="{26E813D9-A29A-4712-B2DA-9E4E4CE50D67}" type="parTrans" cxnId="{EF52B342-9951-4BCB-8EFA-060D153E70C5}">
      <dgm:prSet/>
      <dgm:spPr/>
      <dgm:t>
        <a:bodyPr/>
        <a:lstStyle/>
        <a:p>
          <a:endParaRPr lang="pt-BR"/>
        </a:p>
      </dgm:t>
    </dgm:pt>
    <dgm:pt modelId="{5CBE7F34-019C-45DA-9031-6AB132D057E6}" type="sibTrans" cxnId="{EF52B342-9951-4BCB-8EFA-060D153E70C5}">
      <dgm:prSet/>
      <dgm:spPr/>
      <dgm:t>
        <a:bodyPr/>
        <a:lstStyle/>
        <a:p>
          <a:endParaRPr lang="pt-BR"/>
        </a:p>
      </dgm:t>
    </dgm:pt>
    <dgm:pt modelId="{FDFC60EF-FF0F-4904-8EE8-23C97B8209A4}" type="pres">
      <dgm:prSet presAssocID="{C9CC2EC5-9DCB-48AC-A968-8EAC95065E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E7621E-3383-4BBB-97C6-1681080F5CAD}" type="pres">
      <dgm:prSet presAssocID="{B25A525C-051A-40B3-A726-870B216DDCE8}" presName="comp" presStyleCnt="0"/>
      <dgm:spPr/>
    </dgm:pt>
    <dgm:pt modelId="{DC88AAA8-1C55-489C-AABC-0E258A4E37F6}" type="pres">
      <dgm:prSet presAssocID="{B25A525C-051A-40B3-A726-870B216DDCE8}" presName="box" presStyleLbl="node1" presStyleIdx="0" presStyleCnt="2"/>
      <dgm:spPr/>
      <dgm:t>
        <a:bodyPr/>
        <a:lstStyle/>
        <a:p>
          <a:endParaRPr lang="pt-BR"/>
        </a:p>
      </dgm:t>
    </dgm:pt>
    <dgm:pt modelId="{9854A9C7-923A-4D6C-B28E-9EA4CAC8B576}" type="pres">
      <dgm:prSet presAssocID="{B25A525C-051A-40B3-A726-870B216DDCE8}" presName="img" presStyleLbl="fgImgPlace1" presStyleIdx="0" presStyleCnt="2" custScaleX="72054" custScaleY="92172" custLinFactNeighborX="-9552" custLinFactNeighborY="63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0B0F51-2798-45C7-B83D-0D2AB7DB4543}" type="pres">
      <dgm:prSet presAssocID="{B25A525C-051A-40B3-A726-870B216DDCE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5647CD-7D85-425B-976B-557B1F01BBE8}" type="pres">
      <dgm:prSet presAssocID="{192FD612-5492-4C03-A93D-A67320B546B1}" presName="spacer" presStyleCnt="0"/>
      <dgm:spPr/>
    </dgm:pt>
    <dgm:pt modelId="{D1A6430D-4953-4C34-B560-794F074BD31D}" type="pres">
      <dgm:prSet presAssocID="{E27A0C56-1814-497E-BF17-BEB5A93553F2}" presName="comp" presStyleCnt="0"/>
      <dgm:spPr/>
    </dgm:pt>
    <dgm:pt modelId="{9C85B426-A423-4411-8548-B30D59E13824}" type="pres">
      <dgm:prSet presAssocID="{E27A0C56-1814-497E-BF17-BEB5A93553F2}" presName="box" presStyleLbl="node1" presStyleIdx="1" presStyleCnt="2"/>
      <dgm:spPr/>
      <dgm:t>
        <a:bodyPr/>
        <a:lstStyle/>
        <a:p>
          <a:endParaRPr lang="pt-BR"/>
        </a:p>
      </dgm:t>
    </dgm:pt>
    <dgm:pt modelId="{24617260-A9DE-4378-88B3-F97380B2DD8A}" type="pres">
      <dgm:prSet presAssocID="{E27A0C56-1814-497E-BF17-BEB5A93553F2}" presName="img" presStyleLbl="fgImgPlace1" presStyleIdx="1" presStyleCnt="2" custScaleX="68579" custScaleY="87410" custLinFactNeighborX="-13021" custLinFactNeighborY="-9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AE7967-213D-46A7-9DCD-6CABBEED6135}" type="pres">
      <dgm:prSet presAssocID="{E27A0C56-1814-497E-BF17-BEB5A93553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5EB149-244C-4A15-8B02-0474BBFD6086}" srcId="{C9CC2EC5-9DCB-48AC-A968-8EAC95065E07}" destId="{B25A525C-051A-40B3-A726-870B216DDCE8}" srcOrd="0" destOrd="0" parTransId="{352DA6B0-2FC4-4162-8C3E-4A4EE4357B72}" sibTransId="{192FD612-5492-4C03-A93D-A67320B546B1}"/>
    <dgm:cxn modelId="{9E1121B4-8562-44B3-9763-D3852937E786}" type="presOf" srcId="{B25A525C-051A-40B3-A726-870B216DDCE8}" destId="{DC88AAA8-1C55-489C-AABC-0E258A4E37F6}" srcOrd="0" destOrd="0" presId="urn:microsoft.com/office/officeart/2005/8/layout/vList4#2"/>
    <dgm:cxn modelId="{DDDDBAC4-256F-4A88-9D39-5880C4C4D680}" type="presOf" srcId="{C9CC2EC5-9DCB-48AC-A968-8EAC95065E07}" destId="{FDFC60EF-FF0F-4904-8EE8-23C97B8209A4}" srcOrd="0" destOrd="0" presId="urn:microsoft.com/office/officeart/2005/8/layout/vList4#2"/>
    <dgm:cxn modelId="{91504FE4-51C6-44F3-ACD2-82DA73FEAFCF}" type="presOf" srcId="{B25A525C-051A-40B3-A726-870B216DDCE8}" destId="{920B0F51-2798-45C7-B83D-0D2AB7DB4543}" srcOrd="1" destOrd="0" presId="urn:microsoft.com/office/officeart/2005/8/layout/vList4#2"/>
    <dgm:cxn modelId="{EF52B342-9951-4BCB-8EFA-060D153E70C5}" srcId="{C9CC2EC5-9DCB-48AC-A968-8EAC95065E07}" destId="{E27A0C56-1814-497E-BF17-BEB5A93553F2}" srcOrd="1" destOrd="0" parTransId="{26E813D9-A29A-4712-B2DA-9E4E4CE50D67}" sibTransId="{5CBE7F34-019C-45DA-9031-6AB132D057E6}"/>
    <dgm:cxn modelId="{5B0B041C-7A18-41EE-B5CE-360592ACE8A9}" type="presOf" srcId="{E27A0C56-1814-497E-BF17-BEB5A93553F2}" destId="{9C85B426-A423-4411-8548-B30D59E13824}" srcOrd="0" destOrd="0" presId="urn:microsoft.com/office/officeart/2005/8/layout/vList4#2"/>
    <dgm:cxn modelId="{DA1944A9-FB27-4248-AB36-F1A84D3D0222}" type="presOf" srcId="{E27A0C56-1814-497E-BF17-BEB5A93553F2}" destId="{2CAE7967-213D-46A7-9DCD-6CABBEED6135}" srcOrd="1" destOrd="0" presId="urn:microsoft.com/office/officeart/2005/8/layout/vList4#2"/>
    <dgm:cxn modelId="{28EDB76D-5127-4426-9F77-C76F6B66CBA5}" type="presParOf" srcId="{FDFC60EF-FF0F-4904-8EE8-23C97B8209A4}" destId="{ACE7621E-3383-4BBB-97C6-1681080F5CAD}" srcOrd="0" destOrd="0" presId="urn:microsoft.com/office/officeart/2005/8/layout/vList4#2"/>
    <dgm:cxn modelId="{69DBF39E-4DAA-4E35-B687-0E4784F82312}" type="presParOf" srcId="{ACE7621E-3383-4BBB-97C6-1681080F5CAD}" destId="{DC88AAA8-1C55-489C-AABC-0E258A4E37F6}" srcOrd="0" destOrd="0" presId="urn:microsoft.com/office/officeart/2005/8/layout/vList4#2"/>
    <dgm:cxn modelId="{F28BA40B-B1C5-4EFD-91BA-84BD44FDDDE9}" type="presParOf" srcId="{ACE7621E-3383-4BBB-97C6-1681080F5CAD}" destId="{9854A9C7-923A-4D6C-B28E-9EA4CAC8B576}" srcOrd="1" destOrd="0" presId="urn:microsoft.com/office/officeart/2005/8/layout/vList4#2"/>
    <dgm:cxn modelId="{CEB0CDFA-E756-48B8-AA5F-8A81E60D6930}" type="presParOf" srcId="{ACE7621E-3383-4BBB-97C6-1681080F5CAD}" destId="{920B0F51-2798-45C7-B83D-0D2AB7DB4543}" srcOrd="2" destOrd="0" presId="urn:microsoft.com/office/officeart/2005/8/layout/vList4#2"/>
    <dgm:cxn modelId="{D2A2BEB2-07BC-4F30-9C5F-413FD9747C74}" type="presParOf" srcId="{FDFC60EF-FF0F-4904-8EE8-23C97B8209A4}" destId="{1C5647CD-7D85-425B-976B-557B1F01BBE8}" srcOrd="1" destOrd="0" presId="urn:microsoft.com/office/officeart/2005/8/layout/vList4#2"/>
    <dgm:cxn modelId="{1321BB5A-130A-4CBB-8010-4F22300F405B}" type="presParOf" srcId="{FDFC60EF-FF0F-4904-8EE8-23C97B8209A4}" destId="{D1A6430D-4953-4C34-B560-794F074BD31D}" srcOrd="2" destOrd="0" presId="urn:microsoft.com/office/officeart/2005/8/layout/vList4#2"/>
    <dgm:cxn modelId="{387D8100-EE5E-4B05-B4B7-BFF8CFCF7642}" type="presParOf" srcId="{D1A6430D-4953-4C34-B560-794F074BD31D}" destId="{9C85B426-A423-4411-8548-B30D59E13824}" srcOrd="0" destOrd="0" presId="urn:microsoft.com/office/officeart/2005/8/layout/vList4#2"/>
    <dgm:cxn modelId="{BEA4D792-43D9-4BBE-957C-68FF8A34050F}" type="presParOf" srcId="{D1A6430D-4953-4C34-B560-794F074BD31D}" destId="{24617260-A9DE-4378-88B3-F97380B2DD8A}" srcOrd="1" destOrd="0" presId="urn:microsoft.com/office/officeart/2005/8/layout/vList4#2"/>
    <dgm:cxn modelId="{EFCC191C-FF04-4A17-A118-4ABFF300575C}" type="presParOf" srcId="{D1A6430D-4953-4C34-B560-794F074BD31D}" destId="{2CAE7967-213D-46A7-9DCD-6CABBEED6135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C7287D-9F47-4E42-9C0A-46BE6F23344D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3989F8A-383D-4A79-AA31-F7656C102F39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3200" dirty="0" smtClean="0"/>
            <a:t>Objetivos do Prontuário </a:t>
          </a:r>
          <a:r>
            <a:rPr lang="pt-BR" sz="3200" dirty="0"/>
            <a:t>SUAS</a:t>
          </a:r>
        </a:p>
      </dgm:t>
    </dgm:pt>
    <dgm:pt modelId="{47587349-56E3-4283-BF6C-992D9931153C}" type="parTrans" cxnId="{9755C2D5-824F-4C4F-B863-04B3BC65DE4C}">
      <dgm:prSet/>
      <dgm:spPr/>
      <dgm:t>
        <a:bodyPr/>
        <a:lstStyle/>
        <a:p>
          <a:endParaRPr lang="pt-BR"/>
        </a:p>
      </dgm:t>
    </dgm:pt>
    <dgm:pt modelId="{8D61F805-33C2-4B72-9409-7B1D380327B3}" type="sibTrans" cxnId="{9755C2D5-824F-4C4F-B863-04B3BC65DE4C}">
      <dgm:prSet/>
      <dgm:spPr/>
      <dgm:t>
        <a:bodyPr/>
        <a:lstStyle/>
        <a:p>
          <a:endParaRPr lang="pt-BR"/>
        </a:p>
      </dgm:t>
    </dgm:pt>
    <dgm:pt modelId="{ECBD6A11-5290-4AB0-A9EB-B838B8DDDB04}">
      <dgm:prSet phldrT="[Texto]"/>
      <dgm:spPr/>
      <dgm:t>
        <a:bodyPr/>
        <a:lstStyle/>
        <a:p>
          <a:r>
            <a:rPr lang="pt-BR" dirty="0"/>
            <a:t>Organizar </a:t>
          </a:r>
        </a:p>
      </dgm:t>
    </dgm:pt>
    <dgm:pt modelId="{71FECB44-E41E-462A-A043-19BC0863EBC2}" type="parTrans" cxnId="{3287A0B8-7BC9-4D08-B7AE-EDB98D0D2F55}">
      <dgm:prSet/>
      <dgm:spPr/>
      <dgm:t>
        <a:bodyPr/>
        <a:lstStyle/>
        <a:p>
          <a:endParaRPr lang="pt-BR"/>
        </a:p>
      </dgm:t>
    </dgm:pt>
    <dgm:pt modelId="{1E90AF78-8A3A-4DF2-B1FE-49FBAC5993A3}" type="sibTrans" cxnId="{3287A0B8-7BC9-4D08-B7AE-EDB98D0D2F55}">
      <dgm:prSet/>
      <dgm:spPr/>
      <dgm:t>
        <a:bodyPr/>
        <a:lstStyle/>
        <a:p>
          <a:endParaRPr lang="pt-BR"/>
        </a:p>
      </dgm:t>
    </dgm:pt>
    <dgm:pt modelId="{CDF94696-2CC2-43A1-B552-46589A0ACEA0}">
      <dgm:prSet phldrT="[Texto]"/>
      <dgm:spPr/>
      <dgm:t>
        <a:bodyPr/>
        <a:lstStyle/>
        <a:p>
          <a:r>
            <a:rPr lang="pt-BR" dirty="0"/>
            <a:t>Sistematizar</a:t>
          </a:r>
        </a:p>
      </dgm:t>
    </dgm:pt>
    <dgm:pt modelId="{29E8075F-9DDA-4B54-8C37-3C3C8E8DE5D0}" type="parTrans" cxnId="{AF59D5BA-0987-4BA0-B955-3286BF6B6F90}">
      <dgm:prSet/>
      <dgm:spPr/>
      <dgm:t>
        <a:bodyPr/>
        <a:lstStyle/>
        <a:p>
          <a:endParaRPr lang="pt-BR"/>
        </a:p>
      </dgm:t>
    </dgm:pt>
    <dgm:pt modelId="{CD1BB63C-6FBB-4AA2-AC61-A6571FAEDED8}" type="sibTrans" cxnId="{AF59D5BA-0987-4BA0-B955-3286BF6B6F90}">
      <dgm:prSet/>
      <dgm:spPr/>
      <dgm:t>
        <a:bodyPr/>
        <a:lstStyle/>
        <a:p>
          <a:endParaRPr lang="pt-BR"/>
        </a:p>
      </dgm:t>
    </dgm:pt>
    <dgm:pt modelId="{9D0552FE-5CF2-43C7-8925-D4B68E100921}">
      <dgm:prSet phldrT="[Texto]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pt-BR" dirty="0"/>
            <a:t>As informações essenciais ao acompanhamento familiar</a:t>
          </a:r>
        </a:p>
      </dgm:t>
    </dgm:pt>
    <dgm:pt modelId="{3DE66719-FAF3-4A66-B2B4-83E8E819152F}" type="parTrans" cxnId="{2A8FD0DE-4685-4FB6-97E0-AE236B022225}">
      <dgm:prSet/>
      <dgm:spPr/>
      <dgm:t>
        <a:bodyPr/>
        <a:lstStyle/>
        <a:p>
          <a:endParaRPr lang="pt-BR"/>
        </a:p>
      </dgm:t>
    </dgm:pt>
    <dgm:pt modelId="{27F6EBC1-434D-46B3-AEDD-CA82CB8C5E29}" type="sibTrans" cxnId="{2A8FD0DE-4685-4FB6-97E0-AE236B022225}">
      <dgm:prSet/>
      <dgm:spPr/>
      <dgm:t>
        <a:bodyPr/>
        <a:lstStyle/>
        <a:p>
          <a:endParaRPr lang="pt-BR"/>
        </a:p>
      </dgm:t>
    </dgm:pt>
    <dgm:pt modelId="{7C50282A-87E2-4AC7-A274-B2BE8E83205C}">
      <dgm:prSet phldrT="[Texto]"/>
      <dgm:spPr/>
      <dgm:t>
        <a:bodyPr/>
        <a:lstStyle/>
        <a:p>
          <a:r>
            <a:rPr lang="pt-BR" dirty="0"/>
            <a:t>PAIF</a:t>
          </a:r>
        </a:p>
      </dgm:t>
    </dgm:pt>
    <dgm:pt modelId="{1291F4C5-F0C5-4AC3-8916-CECF3CFABB19}" type="parTrans" cxnId="{CA88EBC3-D7BB-49C0-A200-A25966720650}">
      <dgm:prSet/>
      <dgm:spPr/>
      <dgm:t>
        <a:bodyPr/>
        <a:lstStyle/>
        <a:p>
          <a:endParaRPr lang="pt-BR"/>
        </a:p>
      </dgm:t>
    </dgm:pt>
    <dgm:pt modelId="{A1EA41B3-C913-421C-A736-A83B5BF467D1}" type="sibTrans" cxnId="{CA88EBC3-D7BB-49C0-A200-A25966720650}">
      <dgm:prSet/>
      <dgm:spPr/>
      <dgm:t>
        <a:bodyPr/>
        <a:lstStyle/>
        <a:p>
          <a:endParaRPr lang="pt-BR"/>
        </a:p>
      </dgm:t>
    </dgm:pt>
    <dgm:pt modelId="{6E9A3D40-0489-4BA8-8605-3DDDDC767EED}">
      <dgm:prSet phldrT="[Texto]"/>
      <dgm:spPr/>
      <dgm:t>
        <a:bodyPr/>
        <a:lstStyle/>
        <a:p>
          <a:r>
            <a:rPr lang="pt-BR" dirty="0"/>
            <a:t>PAEFI</a:t>
          </a:r>
        </a:p>
      </dgm:t>
    </dgm:pt>
    <dgm:pt modelId="{9CE52FCA-F844-4EB8-84DE-4F1158D41D41}" type="parTrans" cxnId="{4FEB8F44-555C-47A1-9575-9F35B8F600E2}">
      <dgm:prSet/>
      <dgm:spPr/>
      <dgm:t>
        <a:bodyPr/>
        <a:lstStyle/>
        <a:p>
          <a:endParaRPr lang="pt-BR"/>
        </a:p>
      </dgm:t>
    </dgm:pt>
    <dgm:pt modelId="{EEA1CF1F-73D4-4E7F-BF5A-1C821962C562}" type="sibTrans" cxnId="{4FEB8F44-555C-47A1-9575-9F35B8F600E2}">
      <dgm:prSet/>
      <dgm:spPr/>
      <dgm:t>
        <a:bodyPr/>
        <a:lstStyle/>
        <a:p>
          <a:endParaRPr lang="pt-BR"/>
        </a:p>
      </dgm:t>
    </dgm:pt>
    <dgm:pt modelId="{0732A255-55E4-4D0E-BBB4-A161A9F15660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/>
            <a:t>Instrumentalizar a Gestão</a:t>
          </a:r>
        </a:p>
      </dgm:t>
    </dgm:pt>
    <dgm:pt modelId="{9A7EC3FD-5C58-49B4-A77E-4031DBC6E8A2}" type="parTrans" cxnId="{D7514D9F-7127-4F97-9D65-B77CBF3AFA0F}">
      <dgm:prSet/>
      <dgm:spPr/>
      <dgm:t>
        <a:bodyPr/>
        <a:lstStyle/>
        <a:p>
          <a:endParaRPr lang="pt-BR"/>
        </a:p>
      </dgm:t>
    </dgm:pt>
    <dgm:pt modelId="{3679B150-1A0B-48CE-A5E7-62EE3EC0FFEA}" type="sibTrans" cxnId="{D7514D9F-7127-4F97-9D65-B77CBF3AFA0F}">
      <dgm:prSet/>
      <dgm:spPr/>
      <dgm:t>
        <a:bodyPr/>
        <a:lstStyle/>
        <a:p>
          <a:endParaRPr lang="pt-BR"/>
        </a:p>
      </dgm:t>
    </dgm:pt>
    <dgm:pt modelId="{FD64C340-0A85-4756-B77A-5FEA0067FCBB}">
      <dgm:prSet phldrT="[Texto]"/>
      <dgm:spPr/>
      <dgm:t>
        <a:bodyPr/>
        <a:lstStyle/>
        <a:p>
          <a:r>
            <a:rPr lang="pt-BR" dirty="0"/>
            <a:t>Avaliação das Ações</a:t>
          </a:r>
        </a:p>
      </dgm:t>
    </dgm:pt>
    <dgm:pt modelId="{C1F47D94-F37A-4072-B82A-41FDCB3A5337}" type="parTrans" cxnId="{1AAA6A88-9707-4B6A-A1C0-E63D09508749}">
      <dgm:prSet/>
      <dgm:spPr/>
      <dgm:t>
        <a:bodyPr/>
        <a:lstStyle/>
        <a:p>
          <a:endParaRPr lang="pt-BR"/>
        </a:p>
      </dgm:t>
    </dgm:pt>
    <dgm:pt modelId="{3640BF28-D1AC-46A7-8A53-A537E4C41592}" type="sibTrans" cxnId="{1AAA6A88-9707-4B6A-A1C0-E63D09508749}">
      <dgm:prSet/>
      <dgm:spPr/>
      <dgm:t>
        <a:bodyPr/>
        <a:lstStyle/>
        <a:p>
          <a:endParaRPr lang="pt-BR"/>
        </a:p>
      </dgm:t>
    </dgm:pt>
    <dgm:pt modelId="{1CDBCED9-5C9B-4A27-9284-A8CE50573E28}">
      <dgm:prSet phldrT="[Texto]"/>
      <dgm:spPr/>
      <dgm:t>
        <a:bodyPr/>
        <a:lstStyle/>
        <a:p>
          <a:r>
            <a:rPr lang="pt-BR" dirty="0"/>
            <a:t>Monitoramento</a:t>
          </a:r>
        </a:p>
      </dgm:t>
    </dgm:pt>
    <dgm:pt modelId="{92C8938C-EAE1-4F91-900E-4C1710140946}" type="sibTrans" cxnId="{81DF2251-C087-42D7-9BD3-3EC323B4A7A6}">
      <dgm:prSet/>
      <dgm:spPr/>
      <dgm:t>
        <a:bodyPr/>
        <a:lstStyle/>
        <a:p>
          <a:endParaRPr lang="pt-BR"/>
        </a:p>
      </dgm:t>
    </dgm:pt>
    <dgm:pt modelId="{50E663AF-57F8-4451-A3C1-870FF228DBDA}" type="parTrans" cxnId="{81DF2251-C087-42D7-9BD3-3EC323B4A7A6}">
      <dgm:prSet/>
      <dgm:spPr/>
      <dgm:t>
        <a:bodyPr/>
        <a:lstStyle/>
        <a:p>
          <a:endParaRPr lang="pt-BR"/>
        </a:p>
      </dgm:t>
    </dgm:pt>
    <dgm:pt modelId="{2BFB6826-FCEE-4D4A-ACB2-53D7AD25FE78}" type="pres">
      <dgm:prSet presAssocID="{F0C7287D-9F47-4E42-9C0A-46BE6F23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3A4AC0-91D8-44AD-9CD5-60DAAE89E572}" type="pres">
      <dgm:prSet presAssocID="{0732A255-55E4-4D0E-BBB4-A161A9F15660}" presName="boxAndChildren" presStyleCnt="0"/>
      <dgm:spPr/>
    </dgm:pt>
    <dgm:pt modelId="{47B13123-4C61-483A-988D-E533FE6E73D1}" type="pres">
      <dgm:prSet presAssocID="{0732A255-55E4-4D0E-BBB4-A161A9F15660}" presName="parentTextBox" presStyleLbl="node1" presStyleIdx="0" presStyleCnt="3"/>
      <dgm:spPr/>
      <dgm:t>
        <a:bodyPr/>
        <a:lstStyle/>
        <a:p>
          <a:endParaRPr lang="pt-BR"/>
        </a:p>
      </dgm:t>
    </dgm:pt>
    <dgm:pt modelId="{BF1FEAF0-4B63-41DF-80FC-7BD59F16C03F}" type="pres">
      <dgm:prSet presAssocID="{0732A255-55E4-4D0E-BBB4-A161A9F15660}" presName="entireBox" presStyleLbl="node1" presStyleIdx="0" presStyleCnt="3"/>
      <dgm:spPr/>
      <dgm:t>
        <a:bodyPr/>
        <a:lstStyle/>
        <a:p>
          <a:endParaRPr lang="pt-BR"/>
        </a:p>
      </dgm:t>
    </dgm:pt>
    <dgm:pt modelId="{6A885857-0F40-4A4A-B22F-67DBFF8790DC}" type="pres">
      <dgm:prSet presAssocID="{0732A255-55E4-4D0E-BBB4-A161A9F15660}" presName="descendantBox" presStyleCnt="0"/>
      <dgm:spPr/>
    </dgm:pt>
    <dgm:pt modelId="{1B101931-6A6D-442C-AD54-9D87B078B4DD}" type="pres">
      <dgm:prSet presAssocID="{1CDBCED9-5C9B-4A27-9284-A8CE50573E2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CCAB10-CDC4-4DCF-9B2E-E1AED7E186EE}" type="pres">
      <dgm:prSet presAssocID="{FD64C340-0A85-4756-B77A-5FEA0067FCB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C24241-C89D-4BBC-97DC-3573BF9BBE6E}" type="pres">
      <dgm:prSet presAssocID="{27F6EBC1-434D-46B3-AEDD-CA82CB8C5E29}" presName="sp" presStyleCnt="0"/>
      <dgm:spPr/>
    </dgm:pt>
    <dgm:pt modelId="{8F8E0A92-3CF9-4EA0-98CE-EF044FFB945F}" type="pres">
      <dgm:prSet presAssocID="{9D0552FE-5CF2-43C7-8925-D4B68E100921}" presName="arrowAndChildren" presStyleCnt="0"/>
      <dgm:spPr/>
    </dgm:pt>
    <dgm:pt modelId="{19155D95-C932-4350-AFCE-F20751F61DB3}" type="pres">
      <dgm:prSet presAssocID="{9D0552FE-5CF2-43C7-8925-D4B68E100921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C50FF60F-7D48-4296-B433-C5F2E19C0089}" type="pres">
      <dgm:prSet presAssocID="{9D0552FE-5CF2-43C7-8925-D4B68E100921}" presName="arrow" presStyleLbl="node1" presStyleIdx="1" presStyleCnt="3"/>
      <dgm:spPr/>
      <dgm:t>
        <a:bodyPr/>
        <a:lstStyle/>
        <a:p>
          <a:endParaRPr lang="pt-BR"/>
        </a:p>
      </dgm:t>
    </dgm:pt>
    <dgm:pt modelId="{83FDC67C-C738-4928-A05E-3CA9C3AD96F7}" type="pres">
      <dgm:prSet presAssocID="{9D0552FE-5CF2-43C7-8925-D4B68E100921}" presName="descendantArrow" presStyleCnt="0"/>
      <dgm:spPr/>
    </dgm:pt>
    <dgm:pt modelId="{F62917A4-BC5C-4B64-BA5E-D70CDA20BCA8}" type="pres">
      <dgm:prSet presAssocID="{7C50282A-87E2-4AC7-A274-B2BE8E83205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22C7C8-BAC0-43A1-8C61-B8E3C71AB0E4}" type="pres">
      <dgm:prSet presAssocID="{6E9A3D40-0489-4BA8-8605-3DDDDC767EE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0E1F7C-FA1E-4050-97D1-3A058A089D59}" type="pres">
      <dgm:prSet presAssocID="{8D61F805-33C2-4B72-9409-7B1D380327B3}" presName="sp" presStyleCnt="0"/>
      <dgm:spPr/>
    </dgm:pt>
    <dgm:pt modelId="{40116055-018C-42B2-A592-C865ED5DFAD1}" type="pres">
      <dgm:prSet presAssocID="{93989F8A-383D-4A79-AA31-F7656C102F39}" presName="arrowAndChildren" presStyleCnt="0"/>
      <dgm:spPr/>
    </dgm:pt>
    <dgm:pt modelId="{743A0EF2-6CB4-4992-BAFE-A0C1547C4F95}" type="pres">
      <dgm:prSet presAssocID="{93989F8A-383D-4A79-AA31-F7656C102F39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BA8D7D75-7D08-497A-9879-7CD49FD29251}" type="pres">
      <dgm:prSet presAssocID="{93989F8A-383D-4A79-AA31-F7656C102F39}" presName="arrow" presStyleLbl="node1" presStyleIdx="2" presStyleCnt="3"/>
      <dgm:spPr/>
      <dgm:t>
        <a:bodyPr/>
        <a:lstStyle/>
        <a:p>
          <a:endParaRPr lang="pt-BR"/>
        </a:p>
      </dgm:t>
    </dgm:pt>
    <dgm:pt modelId="{73EEF980-4403-491E-8AAE-71A714942C5E}" type="pres">
      <dgm:prSet presAssocID="{93989F8A-383D-4A79-AA31-F7656C102F39}" presName="descendantArrow" presStyleCnt="0"/>
      <dgm:spPr/>
    </dgm:pt>
    <dgm:pt modelId="{2D519406-642F-4674-98CB-9693DC8ABE5B}" type="pres">
      <dgm:prSet presAssocID="{ECBD6A11-5290-4AB0-A9EB-B838B8DDDB0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0CB5E2-E70A-4109-958F-8B6AAF8D62FF}" type="pres">
      <dgm:prSet presAssocID="{CDF94696-2CC2-43A1-B552-46589A0ACEA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436103-AFDC-4A6E-8260-53277333A4D7}" type="presOf" srcId="{F0C7287D-9F47-4E42-9C0A-46BE6F23344D}" destId="{2BFB6826-FCEE-4D4A-ACB2-53D7AD25FE78}" srcOrd="0" destOrd="0" presId="urn:microsoft.com/office/officeart/2005/8/layout/process4"/>
    <dgm:cxn modelId="{99F4136C-79A5-4D5C-8B9E-0EB5725CD0DE}" type="presOf" srcId="{0732A255-55E4-4D0E-BBB4-A161A9F15660}" destId="{47B13123-4C61-483A-988D-E533FE6E73D1}" srcOrd="0" destOrd="0" presId="urn:microsoft.com/office/officeart/2005/8/layout/process4"/>
    <dgm:cxn modelId="{D7514D9F-7127-4F97-9D65-B77CBF3AFA0F}" srcId="{F0C7287D-9F47-4E42-9C0A-46BE6F23344D}" destId="{0732A255-55E4-4D0E-BBB4-A161A9F15660}" srcOrd="2" destOrd="0" parTransId="{9A7EC3FD-5C58-49B4-A77E-4031DBC6E8A2}" sibTransId="{3679B150-1A0B-48CE-A5E7-62EE3EC0FFEA}"/>
    <dgm:cxn modelId="{3287A0B8-7BC9-4D08-B7AE-EDB98D0D2F55}" srcId="{93989F8A-383D-4A79-AA31-F7656C102F39}" destId="{ECBD6A11-5290-4AB0-A9EB-B838B8DDDB04}" srcOrd="0" destOrd="0" parTransId="{71FECB44-E41E-462A-A043-19BC0863EBC2}" sibTransId="{1E90AF78-8A3A-4DF2-B1FE-49FBAC5993A3}"/>
    <dgm:cxn modelId="{ED9171BC-E89A-443F-B3E6-496FE5D0FB61}" type="presOf" srcId="{93989F8A-383D-4A79-AA31-F7656C102F39}" destId="{BA8D7D75-7D08-497A-9879-7CD49FD29251}" srcOrd="1" destOrd="0" presId="urn:microsoft.com/office/officeart/2005/8/layout/process4"/>
    <dgm:cxn modelId="{2A8FD0DE-4685-4FB6-97E0-AE236B022225}" srcId="{F0C7287D-9F47-4E42-9C0A-46BE6F23344D}" destId="{9D0552FE-5CF2-43C7-8925-D4B68E100921}" srcOrd="1" destOrd="0" parTransId="{3DE66719-FAF3-4A66-B2B4-83E8E819152F}" sibTransId="{27F6EBC1-434D-46B3-AEDD-CA82CB8C5E29}"/>
    <dgm:cxn modelId="{6B718329-2B93-4BB6-868F-0B65C05E23F0}" type="presOf" srcId="{93989F8A-383D-4A79-AA31-F7656C102F39}" destId="{743A0EF2-6CB4-4992-BAFE-A0C1547C4F95}" srcOrd="0" destOrd="0" presId="urn:microsoft.com/office/officeart/2005/8/layout/process4"/>
    <dgm:cxn modelId="{1EC27F8F-65FA-4A54-8A47-3784EB73DD61}" type="presOf" srcId="{1CDBCED9-5C9B-4A27-9284-A8CE50573E28}" destId="{1B101931-6A6D-442C-AD54-9D87B078B4DD}" srcOrd="0" destOrd="0" presId="urn:microsoft.com/office/officeart/2005/8/layout/process4"/>
    <dgm:cxn modelId="{7117D8E5-CDC4-476E-90D6-5736CB77A634}" type="presOf" srcId="{0732A255-55E4-4D0E-BBB4-A161A9F15660}" destId="{BF1FEAF0-4B63-41DF-80FC-7BD59F16C03F}" srcOrd="1" destOrd="0" presId="urn:microsoft.com/office/officeart/2005/8/layout/process4"/>
    <dgm:cxn modelId="{81DF2251-C087-42D7-9BD3-3EC323B4A7A6}" srcId="{0732A255-55E4-4D0E-BBB4-A161A9F15660}" destId="{1CDBCED9-5C9B-4A27-9284-A8CE50573E28}" srcOrd="0" destOrd="0" parTransId="{50E663AF-57F8-4451-A3C1-870FF228DBDA}" sibTransId="{92C8938C-EAE1-4F91-900E-4C1710140946}"/>
    <dgm:cxn modelId="{4FEB8F44-555C-47A1-9575-9F35B8F600E2}" srcId="{9D0552FE-5CF2-43C7-8925-D4B68E100921}" destId="{6E9A3D40-0489-4BA8-8605-3DDDDC767EED}" srcOrd="1" destOrd="0" parTransId="{9CE52FCA-F844-4EB8-84DE-4F1158D41D41}" sibTransId="{EEA1CF1F-73D4-4E7F-BF5A-1C821962C562}"/>
    <dgm:cxn modelId="{21DAC5F3-83CA-4C24-87F1-55BF98A60847}" type="presOf" srcId="{7C50282A-87E2-4AC7-A274-B2BE8E83205C}" destId="{F62917A4-BC5C-4B64-BA5E-D70CDA20BCA8}" srcOrd="0" destOrd="0" presId="urn:microsoft.com/office/officeart/2005/8/layout/process4"/>
    <dgm:cxn modelId="{CAFA5F4A-BACE-4795-B909-977011F9B243}" type="presOf" srcId="{9D0552FE-5CF2-43C7-8925-D4B68E100921}" destId="{19155D95-C932-4350-AFCE-F20751F61DB3}" srcOrd="0" destOrd="0" presId="urn:microsoft.com/office/officeart/2005/8/layout/process4"/>
    <dgm:cxn modelId="{CA88EBC3-D7BB-49C0-A200-A25966720650}" srcId="{9D0552FE-5CF2-43C7-8925-D4B68E100921}" destId="{7C50282A-87E2-4AC7-A274-B2BE8E83205C}" srcOrd="0" destOrd="0" parTransId="{1291F4C5-F0C5-4AC3-8916-CECF3CFABB19}" sibTransId="{A1EA41B3-C913-421C-A736-A83B5BF467D1}"/>
    <dgm:cxn modelId="{E8E7E054-4152-420D-9AC5-984BDC85295A}" type="presOf" srcId="{ECBD6A11-5290-4AB0-A9EB-B838B8DDDB04}" destId="{2D519406-642F-4674-98CB-9693DC8ABE5B}" srcOrd="0" destOrd="0" presId="urn:microsoft.com/office/officeart/2005/8/layout/process4"/>
    <dgm:cxn modelId="{08E6E331-C018-4A32-A2E6-6B31AD459A41}" type="presOf" srcId="{6E9A3D40-0489-4BA8-8605-3DDDDC767EED}" destId="{3822C7C8-BAC0-43A1-8C61-B8E3C71AB0E4}" srcOrd="0" destOrd="0" presId="urn:microsoft.com/office/officeart/2005/8/layout/process4"/>
    <dgm:cxn modelId="{E7E78AE0-451C-4018-814B-BD63C3441222}" type="presOf" srcId="{FD64C340-0A85-4756-B77A-5FEA0067FCBB}" destId="{F9CCAB10-CDC4-4DCF-9B2E-E1AED7E186EE}" srcOrd="0" destOrd="0" presId="urn:microsoft.com/office/officeart/2005/8/layout/process4"/>
    <dgm:cxn modelId="{513C8B9F-A80B-4EFA-A844-1F912BCA543A}" type="presOf" srcId="{CDF94696-2CC2-43A1-B552-46589A0ACEA0}" destId="{660CB5E2-E70A-4109-958F-8B6AAF8D62FF}" srcOrd="0" destOrd="0" presId="urn:microsoft.com/office/officeart/2005/8/layout/process4"/>
    <dgm:cxn modelId="{9755C2D5-824F-4C4F-B863-04B3BC65DE4C}" srcId="{F0C7287D-9F47-4E42-9C0A-46BE6F23344D}" destId="{93989F8A-383D-4A79-AA31-F7656C102F39}" srcOrd="0" destOrd="0" parTransId="{47587349-56E3-4283-BF6C-992D9931153C}" sibTransId="{8D61F805-33C2-4B72-9409-7B1D380327B3}"/>
    <dgm:cxn modelId="{15FF5A6E-F65F-46A1-A0BB-A7E8DFA5B531}" type="presOf" srcId="{9D0552FE-5CF2-43C7-8925-D4B68E100921}" destId="{C50FF60F-7D48-4296-B433-C5F2E19C0089}" srcOrd="1" destOrd="0" presId="urn:microsoft.com/office/officeart/2005/8/layout/process4"/>
    <dgm:cxn modelId="{AF59D5BA-0987-4BA0-B955-3286BF6B6F90}" srcId="{93989F8A-383D-4A79-AA31-F7656C102F39}" destId="{CDF94696-2CC2-43A1-B552-46589A0ACEA0}" srcOrd="1" destOrd="0" parTransId="{29E8075F-9DDA-4B54-8C37-3C3C8E8DE5D0}" sibTransId="{CD1BB63C-6FBB-4AA2-AC61-A6571FAEDED8}"/>
    <dgm:cxn modelId="{1AAA6A88-9707-4B6A-A1C0-E63D09508749}" srcId="{0732A255-55E4-4D0E-BBB4-A161A9F15660}" destId="{FD64C340-0A85-4756-B77A-5FEA0067FCBB}" srcOrd="1" destOrd="0" parTransId="{C1F47D94-F37A-4072-B82A-41FDCB3A5337}" sibTransId="{3640BF28-D1AC-46A7-8A53-A537E4C41592}"/>
    <dgm:cxn modelId="{FAE76F2F-3BE0-4C99-8478-E741DB63FCF6}" type="presParOf" srcId="{2BFB6826-FCEE-4D4A-ACB2-53D7AD25FE78}" destId="{663A4AC0-91D8-44AD-9CD5-60DAAE89E572}" srcOrd="0" destOrd="0" presId="urn:microsoft.com/office/officeart/2005/8/layout/process4"/>
    <dgm:cxn modelId="{598EA630-05ED-4351-98D8-9449FB175FC4}" type="presParOf" srcId="{663A4AC0-91D8-44AD-9CD5-60DAAE89E572}" destId="{47B13123-4C61-483A-988D-E533FE6E73D1}" srcOrd="0" destOrd="0" presId="urn:microsoft.com/office/officeart/2005/8/layout/process4"/>
    <dgm:cxn modelId="{5ED2F965-948A-4129-9E13-E89CA57455E1}" type="presParOf" srcId="{663A4AC0-91D8-44AD-9CD5-60DAAE89E572}" destId="{BF1FEAF0-4B63-41DF-80FC-7BD59F16C03F}" srcOrd="1" destOrd="0" presId="urn:microsoft.com/office/officeart/2005/8/layout/process4"/>
    <dgm:cxn modelId="{E208EAD7-4C52-4E75-91A8-348C65E04B83}" type="presParOf" srcId="{663A4AC0-91D8-44AD-9CD5-60DAAE89E572}" destId="{6A885857-0F40-4A4A-B22F-67DBFF8790DC}" srcOrd="2" destOrd="0" presId="urn:microsoft.com/office/officeart/2005/8/layout/process4"/>
    <dgm:cxn modelId="{FDAA0BB1-A90B-478D-92AB-51139CA574FA}" type="presParOf" srcId="{6A885857-0F40-4A4A-B22F-67DBFF8790DC}" destId="{1B101931-6A6D-442C-AD54-9D87B078B4DD}" srcOrd="0" destOrd="0" presId="urn:microsoft.com/office/officeart/2005/8/layout/process4"/>
    <dgm:cxn modelId="{2A380063-E423-42BB-8ED9-34EAC269A269}" type="presParOf" srcId="{6A885857-0F40-4A4A-B22F-67DBFF8790DC}" destId="{F9CCAB10-CDC4-4DCF-9B2E-E1AED7E186EE}" srcOrd="1" destOrd="0" presId="urn:microsoft.com/office/officeart/2005/8/layout/process4"/>
    <dgm:cxn modelId="{B0EB9222-C683-4F23-8F4B-29D4C45C79A7}" type="presParOf" srcId="{2BFB6826-FCEE-4D4A-ACB2-53D7AD25FE78}" destId="{DFC24241-C89D-4BBC-97DC-3573BF9BBE6E}" srcOrd="1" destOrd="0" presId="urn:microsoft.com/office/officeart/2005/8/layout/process4"/>
    <dgm:cxn modelId="{93ECB28B-AD18-4BB9-9133-E014EF53DDE6}" type="presParOf" srcId="{2BFB6826-FCEE-4D4A-ACB2-53D7AD25FE78}" destId="{8F8E0A92-3CF9-4EA0-98CE-EF044FFB945F}" srcOrd="2" destOrd="0" presId="urn:microsoft.com/office/officeart/2005/8/layout/process4"/>
    <dgm:cxn modelId="{0D651296-02B0-4D07-9168-53B8F8772A27}" type="presParOf" srcId="{8F8E0A92-3CF9-4EA0-98CE-EF044FFB945F}" destId="{19155D95-C932-4350-AFCE-F20751F61DB3}" srcOrd="0" destOrd="0" presId="urn:microsoft.com/office/officeart/2005/8/layout/process4"/>
    <dgm:cxn modelId="{E0182B47-F8A5-4E3B-AA2E-28074E0B5CBA}" type="presParOf" srcId="{8F8E0A92-3CF9-4EA0-98CE-EF044FFB945F}" destId="{C50FF60F-7D48-4296-B433-C5F2E19C0089}" srcOrd="1" destOrd="0" presId="urn:microsoft.com/office/officeart/2005/8/layout/process4"/>
    <dgm:cxn modelId="{C7EFBF7C-49C6-4AAD-90E9-0A001638818D}" type="presParOf" srcId="{8F8E0A92-3CF9-4EA0-98CE-EF044FFB945F}" destId="{83FDC67C-C738-4928-A05E-3CA9C3AD96F7}" srcOrd="2" destOrd="0" presId="urn:microsoft.com/office/officeart/2005/8/layout/process4"/>
    <dgm:cxn modelId="{92C48D05-5AB1-4E3B-8CCD-5FA9ADD777EB}" type="presParOf" srcId="{83FDC67C-C738-4928-A05E-3CA9C3AD96F7}" destId="{F62917A4-BC5C-4B64-BA5E-D70CDA20BCA8}" srcOrd="0" destOrd="0" presId="urn:microsoft.com/office/officeart/2005/8/layout/process4"/>
    <dgm:cxn modelId="{619D07C0-3D8F-4E66-A6D8-5D5790C17459}" type="presParOf" srcId="{83FDC67C-C738-4928-A05E-3CA9C3AD96F7}" destId="{3822C7C8-BAC0-43A1-8C61-B8E3C71AB0E4}" srcOrd="1" destOrd="0" presId="urn:microsoft.com/office/officeart/2005/8/layout/process4"/>
    <dgm:cxn modelId="{9B6A9DE1-6AA1-4244-B801-36E07822C83C}" type="presParOf" srcId="{2BFB6826-FCEE-4D4A-ACB2-53D7AD25FE78}" destId="{B70E1F7C-FA1E-4050-97D1-3A058A089D59}" srcOrd="3" destOrd="0" presId="urn:microsoft.com/office/officeart/2005/8/layout/process4"/>
    <dgm:cxn modelId="{EE4BA794-53FD-46E6-81B4-E6E289A07F28}" type="presParOf" srcId="{2BFB6826-FCEE-4D4A-ACB2-53D7AD25FE78}" destId="{40116055-018C-42B2-A592-C865ED5DFAD1}" srcOrd="4" destOrd="0" presId="urn:microsoft.com/office/officeart/2005/8/layout/process4"/>
    <dgm:cxn modelId="{BE9078A3-33F0-4DE8-9826-A33DC9F01EFB}" type="presParOf" srcId="{40116055-018C-42B2-A592-C865ED5DFAD1}" destId="{743A0EF2-6CB4-4992-BAFE-A0C1547C4F95}" srcOrd="0" destOrd="0" presId="urn:microsoft.com/office/officeart/2005/8/layout/process4"/>
    <dgm:cxn modelId="{25DE9F6F-1178-46C7-A789-9EC4C93F2A19}" type="presParOf" srcId="{40116055-018C-42B2-A592-C865ED5DFAD1}" destId="{BA8D7D75-7D08-497A-9879-7CD49FD29251}" srcOrd="1" destOrd="0" presId="urn:microsoft.com/office/officeart/2005/8/layout/process4"/>
    <dgm:cxn modelId="{3ECC5C1B-87D2-410F-AEEF-94E7A2BF6BB2}" type="presParOf" srcId="{40116055-018C-42B2-A592-C865ED5DFAD1}" destId="{73EEF980-4403-491E-8AAE-71A714942C5E}" srcOrd="2" destOrd="0" presId="urn:microsoft.com/office/officeart/2005/8/layout/process4"/>
    <dgm:cxn modelId="{0976A94B-E5A0-4697-A527-F8EAC35D4F2C}" type="presParOf" srcId="{73EEF980-4403-491E-8AAE-71A714942C5E}" destId="{2D519406-642F-4674-98CB-9693DC8ABE5B}" srcOrd="0" destOrd="0" presId="urn:microsoft.com/office/officeart/2005/8/layout/process4"/>
    <dgm:cxn modelId="{DB868481-DFA3-4C6C-A63B-498025E9CDBA}" type="presParOf" srcId="{73EEF980-4403-491E-8AAE-71A714942C5E}" destId="{660CB5E2-E70A-4109-958F-8B6AAF8D62FF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EC2DCD-92AB-4941-8CBE-F163C0ABB35F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1A61CFFB-58EE-4D98-A327-7EAAD3AF6419}">
      <dgm:prSet phldrT="[Texto]" custT="1"/>
      <dgm:spPr/>
      <dgm:t>
        <a:bodyPr/>
        <a:lstStyle/>
        <a:p>
          <a:r>
            <a:rPr lang="pt-BR" sz="2800" dirty="0"/>
            <a:t>Qualidade do serviço ofertado; </a:t>
          </a:r>
        </a:p>
      </dgm:t>
    </dgm:pt>
    <dgm:pt modelId="{1CAA8989-0515-47C7-A782-9A2F68F848DA}" type="parTrans" cxnId="{78BDB1B5-43AB-4F87-A1F5-C969FFFC2FF5}">
      <dgm:prSet/>
      <dgm:spPr/>
      <dgm:t>
        <a:bodyPr/>
        <a:lstStyle/>
        <a:p>
          <a:endParaRPr lang="pt-BR"/>
        </a:p>
      </dgm:t>
    </dgm:pt>
    <dgm:pt modelId="{2E653A5B-6DE7-44EF-970E-9EFAEE107060}" type="sibTrans" cxnId="{78BDB1B5-43AB-4F87-A1F5-C969FFFC2FF5}">
      <dgm:prSet/>
      <dgm:spPr/>
      <dgm:t>
        <a:bodyPr/>
        <a:lstStyle/>
        <a:p>
          <a:endParaRPr lang="pt-BR"/>
        </a:p>
      </dgm:t>
    </dgm:pt>
    <dgm:pt modelId="{0E5F1D45-F7D4-432D-8C98-64BF6AE6B123}">
      <dgm:prSet phldrT="[Texto]"/>
      <dgm:spPr/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0D3DF71F-7660-4ADE-A6C1-678E5024015D}" type="parTrans" cxnId="{D4CCADDC-C27F-4F9B-9528-BD5B347A27AE}">
      <dgm:prSet/>
      <dgm:spPr/>
      <dgm:t>
        <a:bodyPr/>
        <a:lstStyle/>
        <a:p>
          <a:endParaRPr lang="pt-BR"/>
        </a:p>
      </dgm:t>
    </dgm:pt>
    <dgm:pt modelId="{0AC5E955-3EF8-4C59-B7ED-D8795AF18925}" type="sibTrans" cxnId="{D4CCADDC-C27F-4F9B-9528-BD5B347A27AE}">
      <dgm:prSet/>
      <dgm:spPr/>
      <dgm:t>
        <a:bodyPr/>
        <a:lstStyle/>
        <a:p>
          <a:endParaRPr lang="pt-BR"/>
        </a:p>
      </dgm:t>
    </dgm:pt>
    <dgm:pt modelId="{4D129655-F92F-4456-9400-7DA0AE00B477}">
      <dgm:prSet phldrT="[Texto]" custT="1"/>
      <dgm:spPr/>
      <dgm:t>
        <a:bodyPr/>
        <a:lstStyle/>
        <a:p>
          <a:r>
            <a:rPr lang="pt-BR" sz="2400" dirty="0"/>
            <a:t>Garantia de  respaldo ético e legal dos profissionais que atuam no PAIF e no PAEFI; </a:t>
          </a:r>
        </a:p>
      </dgm:t>
    </dgm:pt>
    <dgm:pt modelId="{C73DF50E-E184-49CF-A504-C329881B82FE}" type="parTrans" cxnId="{BCB62AD3-DD07-4434-B87E-B5B2C34CFBD3}">
      <dgm:prSet/>
      <dgm:spPr/>
      <dgm:t>
        <a:bodyPr/>
        <a:lstStyle/>
        <a:p>
          <a:endParaRPr lang="pt-BR"/>
        </a:p>
      </dgm:t>
    </dgm:pt>
    <dgm:pt modelId="{1528D1B9-0BAF-4F64-87AA-FF565CA00B5E}" type="sibTrans" cxnId="{BCB62AD3-DD07-4434-B87E-B5B2C34CFBD3}">
      <dgm:prSet/>
      <dgm:spPr/>
      <dgm:t>
        <a:bodyPr/>
        <a:lstStyle/>
        <a:p>
          <a:endParaRPr lang="pt-BR"/>
        </a:p>
      </dgm:t>
    </dgm:pt>
    <dgm:pt modelId="{CEA26A51-E2D2-496B-8B80-D293390DA385}">
      <dgm:prSet phldrT="[Texto]" phldr="1"/>
      <dgm:spPr/>
      <dgm:t>
        <a:bodyPr/>
        <a:lstStyle/>
        <a:p>
          <a:endParaRPr lang="pt-BR" dirty="0"/>
        </a:p>
      </dgm:t>
    </dgm:pt>
    <dgm:pt modelId="{B2B7B4FA-E0DF-4F3C-B508-76C26AA81FA0}" type="parTrans" cxnId="{5CBA511C-EE76-4324-A029-3EC337E4ED7F}">
      <dgm:prSet/>
      <dgm:spPr/>
      <dgm:t>
        <a:bodyPr/>
        <a:lstStyle/>
        <a:p>
          <a:endParaRPr lang="pt-BR"/>
        </a:p>
      </dgm:t>
    </dgm:pt>
    <dgm:pt modelId="{8A8453AB-362C-46D9-B676-7F367C7A29EC}" type="sibTrans" cxnId="{5CBA511C-EE76-4324-A029-3EC337E4ED7F}">
      <dgm:prSet/>
      <dgm:spPr/>
      <dgm:t>
        <a:bodyPr/>
        <a:lstStyle/>
        <a:p>
          <a:endParaRPr lang="pt-BR"/>
        </a:p>
      </dgm:t>
    </dgm:pt>
    <dgm:pt modelId="{59C24C09-2260-4C2C-943E-E4AC6FE87276}">
      <dgm:prSet/>
      <dgm:spPr/>
      <dgm:t>
        <a:bodyPr/>
        <a:lstStyle/>
        <a:p>
          <a:r>
            <a:rPr lang="pt-BR"/>
            <a:t> </a:t>
          </a:r>
          <a:endParaRPr lang="pt-BR" dirty="0"/>
        </a:p>
      </dgm:t>
    </dgm:pt>
    <dgm:pt modelId="{D4E54B10-A873-4CFA-BC29-5DDB6144344B}" type="parTrans" cxnId="{0A542B1F-6DC8-4A0F-870A-836F4465C98A}">
      <dgm:prSet/>
      <dgm:spPr/>
      <dgm:t>
        <a:bodyPr/>
        <a:lstStyle/>
        <a:p>
          <a:endParaRPr lang="pt-BR"/>
        </a:p>
      </dgm:t>
    </dgm:pt>
    <dgm:pt modelId="{51DA3F5E-43B6-4BB3-BB16-A5268A0B3A37}" type="sibTrans" cxnId="{0A542B1F-6DC8-4A0F-870A-836F4465C98A}">
      <dgm:prSet/>
      <dgm:spPr/>
      <dgm:t>
        <a:bodyPr/>
        <a:lstStyle/>
        <a:p>
          <a:endParaRPr lang="pt-BR"/>
        </a:p>
      </dgm:t>
    </dgm:pt>
    <dgm:pt modelId="{7838A49E-7300-4889-8AF4-A265B816641F}">
      <dgm:prSet custT="1"/>
      <dgm:spPr/>
      <dgm:t>
        <a:bodyPr/>
        <a:lstStyle/>
        <a:p>
          <a:r>
            <a:rPr lang="pt-BR" sz="2400" dirty="0"/>
            <a:t>Conhecimento das seguranças afiançadas pela PNAS e o acesso aos direitos </a:t>
          </a:r>
          <a:r>
            <a:rPr lang="pt-BR" sz="2400" dirty="0" err="1"/>
            <a:t>socioassistenciais</a:t>
          </a:r>
          <a:r>
            <a:rPr lang="pt-BR" sz="2400" dirty="0"/>
            <a:t> dos indivíduos; </a:t>
          </a:r>
        </a:p>
      </dgm:t>
    </dgm:pt>
    <dgm:pt modelId="{4DAC4B04-D401-4572-8E74-456255BF3E18}" type="parTrans" cxnId="{0B8D0E38-94C2-4301-A32B-1513CACF3E5F}">
      <dgm:prSet/>
      <dgm:spPr/>
      <dgm:t>
        <a:bodyPr/>
        <a:lstStyle/>
        <a:p>
          <a:endParaRPr lang="pt-BR"/>
        </a:p>
      </dgm:t>
    </dgm:pt>
    <dgm:pt modelId="{652BBB3E-5286-43E8-9C72-B34246A21C16}" type="sibTrans" cxnId="{0B8D0E38-94C2-4301-A32B-1513CACF3E5F}">
      <dgm:prSet/>
      <dgm:spPr/>
      <dgm:t>
        <a:bodyPr/>
        <a:lstStyle/>
        <a:p>
          <a:endParaRPr lang="pt-BR"/>
        </a:p>
      </dgm:t>
    </dgm:pt>
    <dgm:pt modelId="{B947E2BB-2045-4BA2-A41D-74CCD5EEAB7F}">
      <dgm:prSet custT="1"/>
      <dgm:spPr/>
      <dgm:t>
        <a:bodyPr/>
        <a:lstStyle/>
        <a:p>
          <a:r>
            <a:rPr lang="pt-BR" sz="2400" dirty="0"/>
            <a:t>Identifica as potencialidades e vulnerabilidades da família e do território e a capacidade </a:t>
          </a:r>
          <a:r>
            <a:rPr lang="pt-BR" sz="2400" dirty="0" err="1"/>
            <a:t>protetiva</a:t>
          </a:r>
          <a:r>
            <a:rPr lang="pt-BR" sz="2400" dirty="0"/>
            <a:t> das famílias.</a:t>
          </a:r>
        </a:p>
      </dgm:t>
    </dgm:pt>
    <dgm:pt modelId="{CA379439-CEB6-4B65-BD2A-B0B5351554F8}" type="parTrans" cxnId="{AAAE1394-2F65-46EA-A60F-8C07EF817C21}">
      <dgm:prSet/>
      <dgm:spPr/>
      <dgm:t>
        <a:bodyPr/>
        <a:lstStyle/>
        <a:p>
          <a:endParaRPr lang="pt-BR"/>
        </a:p>
      </dgm:t>
    </dgm:pt>
    <dgm:pt modelId="{E2471469-B486-462E-80AB-79B93BD7E0FE}" type="sibTrans" cxnId="{AAAE1394-2F65-46EA-A60F-8C07EF817C21}">
      <dgm:prSet/>
      <dgm:spPr/>
      <dgm:t>
        <a:bodyPr/>
        <a:lstStyle/>
        <a:p>
          <a:endParaRPr lang="pt-BR"/>
        </a:p>
      </dgm:t>
    </dgm:pt>
    <dgm:pt modelId="{0B71D56F-A1E7-4DEF-A3BF-FF1A907B5E39}" type="pres">
      <dgm:prSet presAssocID="{28EC2DCD-92AB-4941-8CBE-F163C0ABB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C99A04-2403-4157-86BE-ED469EBC4459}" type="pres">
      <dgm:prSet presAssocID="{1A61CFFB-58EE-4D98-A327-7EAAD3AF6419}" presName="parentText" presStyleLbl="node1" presStyleIdx="0" presStyleCnt="4" custScaleY="7714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9FD13E-C751-4421-8E51-7A88EF969ECE}" type="pres">
      <dgm:prSet presAssocID="{1A61CFFB-58EE-4D98-A327-7EAAD3AF64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AFE46D-2A05-43EA-80C5-4A7483878A3B}" type="pres">
      <dgm:prSet presAssocID="{4D129655-F92F-4456-9400-7DA0AE00B477}" presName="parentText" presStyleLbl="node1" presStyleIdx="1" presStyleCnt="4" custScaleY="84416" custLinFactNeighborX="-1216" custLinFactNeighborY="-2162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0D1CDE-26A3-4D2F-97DA-018EB6E794E1}" type="pres">
      <dgm:prSet presAssocID="{4D129655-F92F-4456-9400-7DA0AE00B477}" presName="childText" presStyleLbl="revTx" presStyleIdx="1" presStyleCnt="2" custScaleY="24531" custLinFactY="-13978" custLinFactNeighborX="-34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A19C1B-8B47-4D9F-9740-03195240AA9C}" type="pres">
      <dgm:prSet presAssocID="{7838A49E-7300-4889-8AF4-A265B816641F}" presName="parentText" presStyleLbl="node1" presStyleIdx="2" presStyleCnt="4" custScaleY="91999" custLinFactY="-8970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85006-8E56-4D90-8F06-1F6DB4D33A50}" type="pres">
      <dgm:prSet presAssocID="{652BBB3E-5286-43E8-9C72-B34246A21C16}" presName="spacer" presStyleCnt="0"/>
      <dgm:spPr/>
    </dgm:pt>
    <dgm:pt modelId="{8E6A5857-7933-4649-84E1-6A8CDE0E5BB3}" type="pres">
      <dgm:prSet presAssocID="{B947E2BB-2045-4BA2-A41D-74CCD5EEAB7F}" presName="parentText" presStyleLbl="node1" presStyleIdx="3" presStyleCnt="4" custScaleY="747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8DAAB9-7ED8-4258-A5F7-9D5B1BF644CA}" type="presOf" srcId="{7838A49E-7300-4889-8AF4-A265B816641F}" destId="{DAA19C1B-8B47-4D9F-9740-03195240AA9C}" srcOrd="0" destOrd="0" presId="urn:microsoft.com/office/officeart/2005/8/layout/vList2"/>
    <dgm:cxn modelId="{21FE7442-6C48-405A-90C2-E85D01B50830}" type="presOf" srcId="{CEA26A51-E2D2-496B-8B80-D293390DA385}" destId="{420D1CDE-26A3-4D2F-97DA-018EB6E794E1}" srcOrd="0" destOrd="0" presId="urn:microsoft.com/office/officeart/2005/8/layout/vList2"/>
    <dgm:cxn modelId="{0B8D0E38-94C2-4301-A32B-1513CACF3E5F}" srcId="{28EC2DCD-92AB-4941-8CBE-F163C0ABB35F}" destId="{7838A49E-7300-4889-8AF4-A265B816641F}" srcOrd="2" destOrd="0" parTransId="{4DAC4B04-D401-4572-8E74-456255BF3E18}" sibTransId="{652BBB3E-5286-43E8-9C72-B34246A21C16}"/>
    <dgm:cxn modelId="{4A336AB2-69F3-4115-BEE5-4059E6E95857}" type="presOf" srcId="{4D129655-F92F-4456-9400-7DA0AE00B477}" destId="{EEAFE46D-2A05-43EA-80C5-4A7483878A3B}" srcOrd="0" destOrd="0" presId="urn:microsoft.com/office/officeart/2005/8/layout/vList2"/>
    <dgm:cxn modelId="{6426849F-2444-419B-B749-58D0210C7006}" type="presOf" srcId="{0E5F1D45-F7D4-432D-8C98-64BF6AE6B123}" destId="{BA9FD13E-C751-4421-8E51-7A88EF969ECE}" srcOrd="0" destOrd="0" presId="urn:microsoft.com/office/officeart/2005/8/layout/vList2"/>
    <dgm:cxn modelId="{C0040F69-9606-46F3-98F0-72452F663D82}" type="presOf" srcId="{28EC2DCD-92AB-4941-8CBE-F163C0ABB35F}" destId="{0B71D56F-A1E7-4DEF-A3BF-FF1A907B5E39}" srcOrd="0" destOrd="0" presId="urn:microsoft.com/office/officeart/2005/8/layout/vList2"/>
    <dgm:cxn modelId="{AAAE1394-2F65-46EA-A60F-8C07EF817C21}" srcId="{28EC2DCD-92AB-4941-8CBE-F163C0ABB35F}" destId="{B947E2BB-2045-4BA2-A41D-74CCD5EEAB7F}" srcOrd="3" destOrd="0" parTransId="{CA379439-CEB6-4B65-BD2A-B0B5351554F8}" sibTransId="{E2471469-B486-462E-80AB-79B93BD7E0FE}"/>
    <dgm:cxn modelId="{BCB62AD3-DD07-4434-B87E-B5B2C34CFBD3}" srcId="{28EC2DCD-92AB-4941-8CBE-F163C0ABB35F}" destId="{4D129655-F92F-4456-9400-7DA0AE00B477}" srcOrd="1" destOrd="0" parTransId="{C73DF50E-E184-49CF-A504-C329881B82FE}" sibTransId="{1528D1B9-0BAF-4F64-87AA-FF565CA00B5E}"/>
    <dgm:cxn modelId="{5CBA511C-EE76-4324-A029-3EC337E4ED7F}" srcId="{4D129655-F92F-4456-9400-7DA0AE00B477}" destId="{CEA26A51-E2D2-496B-8B80-D293390DA385}" srcOrd="0" destOrd="0" parTransId="{B2B7B4FA-E0DF-4F3C-B508-76C26AA81FA0}" sibTransId="{8A8453AB-362C-46D9-B676-7F367C7A29EC}"/>
    <dgm:cxn modelId="{0A542B1F-6DC8-4A0F-870A-836F4465C98A}" srcId="{4D129655-F92F-4456-9400-7DA0AE00B477}" destId="{59C24C09-2260-4C2C-943E-E4AC6FE87276}" srcOrd="1" destOrd="0" parTransId="{D4E54B10-A873-4CFA-BC29-5DDB6144344B}" sibTransId="{51DA3F5E-43B6-4BB3-BB16-A5268A0B3A37}"/>
    <dgm:cxn modelId="{C1FE76D5-E16C-47D4-A8B6-C43A63CFC528}" type="presOf" srcId="{B947E2BB-2045-4BA2-A41D-74CCD5EEAB7F}" destId="{8E6A5857-7933-4649-84E1-6A8CDE0E5BB3}" srcOrd="0" destOrd="0" presId="urn:microsoft.com/office/officeart/2005/8/layout/vList2"/>
    <dgm:cxn modelId="{1F27BF8C-C95B-4084-8A6E-5A638E2EC922}" type="presOf" srcId="{1A61CFFB-58EE-4D98-A327-7EAAD3AF6419}" destId="{FFC99A04-2403-4157-86BE-ED469EBC4459}" srcOrd="0" destOrd="0" presId="urn:microsoft.com/office/officeart/2005/8/layout/vList2"/>
    <dgm:cxn modelId="{4B6872A5-5AFE-48A0-8C21-321F88DC208B}" type="presOf" srcId="{59C24C09-2260-4C2C-943E-E4AC6FE87276}" destId="{420D1CDE-26A3-4D2F-97DA-018EB6E794E1}" srcOrd="0" destOrd="1" presId="urn:microsoft.com/office/officeart/2005/8/layout/vList2"/>
    <dgm:cxn modelId="{78BDB1B5-43AB-4F87-A1F5-C969FFFC2FF5}" srcId="{28EC2DCD-92AB-4941-8CBE-F163C0ABB35F}" destId="{1A61CFFB-58EE-4D98-A327-7EAAD3AF6419}" srcOrd="0" destOrd="0" parTransId="{1CAA8989-0515-47C7-A782-9A2F68F848DA}" sibTransId="{2E653A5B-6DE7-44EF-970E-9EFAEE107060}"/>
    <dgm:cxn modelId="{D4CCADDC-C27F-4F9B-9528-BD5B347A27AE}" srcId="{1A61CFFB-58EE-4D98-A327-7EAAD3AF6419}" destId="{0E5F1D45-F7D4-432D-8C98-64BF6AE6B123}" srcOrd="0" destOrd="0" parTransId="{0D3DF71F-7660-4ADE-A6C1-678E5024015D}" sibTransId="{0AC5E955-3EF8-4C59-B7ED-D8795AF18925}"/>
    <dgm:cxn modelId="{97D2C210-7132-4FDD-B6AA-FBE8F0C866D4}" type="presParOf" srcId="{0B71D56F-A1E7-4DEF-A3BF-FF1A907B5E39}" destId="{FFC99A04-2403-4157-86BE-ED469EBC4459}" srcOrd="0" destOrd="0" presId="urn:microsoft.com/office/officeart/2005/8/layout/vList2"/>
    <dgm:cxn modelId="{B67E1D6F-997C-46B4-A377-A6E1CDC0ECD9}" type="presParOf" srcId="{0B71D56F-A1E7-4DEF-A3BF-FF1A907B5E39}" destId="{BA9FD13E-C751-4421-8E51-7A88EF969ECE}" srcOrd="1" destOrd="0" presId="urn:microsoft.com/office/officeart/2005/8/layout/vList2"/>
    <dgm:cxn modelId="{209BA70F-7D0C-48A8-B6B1-7D1559576ADB}" type="presParOf" srcId="{0B71D56F-A1E7-4DEF-A3BF-FF1A907B5E39}" destId="{EEAFE46D-2A05-43EA-80C5-4A7483878A3B}" srcOrd="2" destOrd="0" presId="urn:microsoft.com/office/officeart/2005/8/layout/vList2"/>
    <dgm:cxn modelId="{0FC9C32E-3CC2-4BB0-B0BA-3B5F0CDE09EC}" type="presParOf" srcId="{0B71D56F-A1E7-4DEF-A3BF-FF1A907B5E39}" destId="{420D1CDE-26A3-4D2F-97DA-018EB6E794E1}" srcOrd="3" destOrd="0" presId="urn:microsoft.com/office/officeart/2005/8/layout/vList2"/>
    <dgm:cxn modelId="{5D88F8B3-5B63-46B0-A1B1-BA23373DAA34}" type="presParOf" srcId="{0B71D56F-A1E7-4DEF-A3BF-FF1A907B5E39}" destId="{DAA19C1B-8B47-4D9F-9740-03195240AA9C}" srcOrd="4" destOrd="0" presId="urn:microsoft.com/office/officeart/2005/8/layout/vList2"/>
    <dgm:cxn modelId="{B62498BA-4E02-4DC4-8BDC-307E5B409E39}" type="presParOf" srcId="{0B71D56F-A1E7-4DEF-A3BF-FF1A907B5E39}" destId="{22C85006-8E56-4D90-8F06-1F6DB4D33A50}" srcOrd="5" destOrd="0" presId="urn:microsoft.com/office/officeart/2005/8/layout/vList2"/>
    <dgm:cxn modelId="{FB482817-09D0-4FC9-B7D3-D409210D8202}" type="presParOf" srcId="{0B71D56F-A1E7-4DEF-A3BF-FF1A907B5E39}" destId="{8E6A5857-7933-4649-84E1-6A8CDE0E5BB3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B46AF6-38DF-414B-8B8C-EA2C287AEA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2AC212B-E6EF-45AE-A55C-A7DED935F4E2}">
      <dgm:prSet phldrT="[Texto]"/>
      <dgm:spPr/>
      <dgm:t>
        <a:bodyPr/>
        <a:lstStyle/>
        <a:p>
          <a:r>
            <a:rPr lang="pt-BR" dirty="0"/>
            <a:t>Detém informações relevantes sobre as famílias, e  os registros das ações e serviços ofertados a elas; </a:t>
          </a:r>
        </a:p>
      </dgm:t>
    </dgm:pt>
    <dgm:pt modelId="{598787F7-2E8E-4B72-BCBB-BD9B0877883D}" type="parTrans" cxnId="{66CC20DD-A705-4766-AFB4-07A00B16E38F}">
      <dgm:prSet/>
      <dgm:spPr/>
      <dgm:t>
        <a:bodyPr/>
        <a:lstStyle/>
        <a:p>
          <a:endParaRPr lang="pt-BR"/>
        </a:p>
      </dgm:t>
    </dgm:pt>
    <dgm:pt modelId="{D27D96E0-4DEE-4C6E-A62C-867DEE4000D3}" type="sibTrans" cxnId="{66CC20DD-A705-4766-AFB4-07A00B16E38F}">
      <dgm:prSet/>
      <dgm:spPr/>
      <dgm:t>
        <a:bodyPr/>
        <a:lstStyle/>
        <a:p>
          <a:endParaRPr lang="pt-BR"/>
        </a:p>
      </dgm:t>
    </dgm:pt>
    <dgm:pt modelId="{DF01AE1A-7CA1-4EE9-8037-2517409951A7}">
      <dgm:prSet phldrT="[Texto]" phldr="1"/>
      <dgm:spPr/>
      <dgm:t>
        <a:bodyPr/>
        <a:lstStyle/>
        <a:p>
          <a:endParaRPr lang="pt-BR" dirty="0"/>
        </a:p>
      </dgm:t>
    </dgm:pt>
    <dgm:pt modelId="{70AAC0E4-F0D4-4317-9533-3493B33D01E4}" type="parTrans" cxnId="{C1E60928-D8D5-44C3-A51F-9B6C5D57EBCB}">
      <dgm:prSet/>
      <dgm:spPr/>
      <dgm:t>
        <a:bodyPr/>
        <a:lstStyle/>
        <a:p>
          <a:endParaRPr lang="pt-BR"/>
        </a:p>
      </dgm:t>
    </dgm:pt>
    <dgm:pt modelId="{3E99968B-C25E-41B1-9DF5-E784AC1032D3}" type="sibTrans" cxnId="{C1E60928-D8D5-44C3-A51F-9B6C5D57EBCB}">
      <dgm:prSet/>
      <dgm:spPr/>
      <dgm:t>
        <a:bodyPr/>
        <a:lstStyle/>
        <a:p>
          <a:endParaRPr lang="pt-BR"/>
        </a:p>
      </dgm:t>
    </dgm:pt>
    <dgm:pt modelId="{978F1D37-4733-419D-BC46-0D37F6CFB58A}">
      <dgm:prSet phldrT="[Texto]"/>
      <dgm:spPr/>
      <dgm:t>
        <a:bodyPr/>
        <a:lstStyle/>
        <a:p>
          <a:r>
            <a:rPr lang="pt-BR" dirty="0"/>
            <a:t>Possibilitar a comunicação entre os membros da equipe multiprofissional de forma a facilitar o trabalho interdisciplinar.</a:t>
          </a:r>
        </a:p>
      </dgm:t>
    </dgm:pt>
    <dgm:pt modelId="{A1AF3E7E-9789-4407-B5BD-1A9B98BDF50E}" type="parTrans" cxnId="{928740F4-7B85-4596-AC8D-51DB86AE3817}">
      <dgm:prSet/>
      <dgm:spPr/>
      <dgm:t>
        <a:bodyPr/>
        <a:lstStyle/>
        <a:p>
          <a:endParaRPr lang="pt-BR"/>
        </a:p>
      </dgm:t>
    </dgm:pt>
    <dgm:pt modelId="{E23A05AB-0799-4E13-821A-EAF40FBF5EB1}" type="sibTrans" cxnId="{928740F4-7B85-4596-AC8D-51DB86AE3817}">
      <dgm:prSet/>
      <dgm:spPr/>
      <dgm:t>
        <a:bodyPr/>
        <a:lstStyle/>
        <a:p>
          <a:endParaRPr lang="pt-BR"/>
        </a:p>
      </dgm:t>
    </dgm:pt>
    <dgm:pt modelId="{AE1606BF-B054-44C9-BDA0-76740293A818}">
      <dgm:prSet phldrT="[Texto]" phldr="1"/>
      <dgm:spPr/>
      <dgm:t>
        <a:bodyPr/>
        <a:lstStyle/>
        <a:p>
          <a:endParaRPr lang="pt-BR"/>
        </a:p>
      </dgm:t>
    </dgm:pt>
    <dgm:pt modelId="{BED0BEC2-4F11-4E04-BD33-66F0F4E0D920}" type="parTrans" cxnId="{006E9599-428C-4006-A5F9-AD538354EB65}">
      <dgm:prSet/>
      <dgm:spPr/>
      <dgm:t>
        <a:bodyPr/>
        <a:lstStyle/>
        <a:p>
          <a:endParaRPr lang="pt-BR"/>
        </a:p>
      </dgm:t>
    </dgm:pt>
    <dgm:pt modelId="{745BDBE9-2797-49AB-A87B-909B0837EA22}" type="sibTrans" cxnId="{006E9599-428C-4006-A5F9-AD538354EB65}">
      <dgm:prSet/>
      <dgm:spPr/>
      <dgm:t>
        <a:bodyPr/>
        <a:lstStyle/>
        <a:p>
          <a:endParaRPr lang="pt-BR"/>
        </a:p>
      </dgm:t>
    </dgm:pt>
    <dgm:pt modelId="{A388446D-9511-409D-8681-BE27D0BED50F}" type="pres">
      <dgm:prSet presAssocID="{CEB46AF6-38DF-414B-8B8C-EA2C287AE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046CD0-E7B3-431E-B406-D86D1AA807CD}" type="pres">
      <dgm:prSet presAssocID="{F2AC212B-E6EF-45AE-A55C-A7DED935F4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70B064-6BA8-4F83-A8AA-21D0FBAE7830}" type="pres">
      <dgm:prSet presAssocID="{F2AC212B-E6EF-45AE-A55C-A7DED935F4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854953-A63F-4338-ABE2-797386779A71}" type="pres">
      <dgm:prSet presAssocID="{978F1D37-4733-419D-BC46-0D37F6CFB5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249B33-7BAA-4E5E-A832-0EC298D21AB7}" type="pres">
      <dgm:prSet presAssocID="{978F1D37-4733-419D-BC46-0D37F6CFB58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DFFAEB-3863-4A9F-BDE1-29D2F9245ABF}" type="presOf" srcId="{F2AC212B-E6EF-45AE-A55C-A7DED935F4E2}" destId="{50046CD0-E7B3-431E-B406-D86D1AA807CD}" srcOrd="0" destOrd="0" presId="urn:microsoft.com/office/officeart/2005/8/layout/vList2"/>
    <dgm:cxn modelId="{006E9599-428C-4006-A5F9-AD538354EB65}" srcId="{978F1D37-4733-419D-BC46-0D37F6CFB58A}" destId="{AE1606BF-B054-44C9-BDA0-76740293A818}" srcOrd="0" destOrd="0" parTransId="{BED0BEC2-4F11-4E04-BD33-66F0F4E0D920}" sibTransId="{745BDBE9-2797-49AB-A87B-909B0837EA22}"/>
    <dgm:cxn modelId="{928740F4-7B85-4596-AC8D-51DB86AE3817}" srcId="{CEB46AF6-38DF-414B-8B8C-EA2C287AEA5B}" destId="{978F1D37-4733-419D-BC46-0D37F6CFB58A}" srcOrd="1" destOrd="0" parTransId="{A1AF3E7E-9789-4407-B5BD-1A9B98BDF50E}" sibTransId="{E23A05AB-0799-4E13-821A-EAF40FBF5EB1}"/>
    <dgm:cxn modelId="{66CC20DD-A705-4766-AFB4-07A00B16E38F}" srcId="{CEB46AF6-38DF-414B-8B8C-EA2C287AEA5B}" destId="{F2AC212B-E6EF-45AE-A55C-A7DED935F4E2}" srcOrd="0" destOrd="0" parTransId="{598787F7-2E8E-4B72-BCBB-BD9B0877883D}" sibTransId="{D27D96E0-4DEE-4C6E-A62C-867DEE4000D3}"/>
    <dgm:cxn modelId="{C1E60928-D8D5-44C3-A51F-9B6C5D57EBCB}" srcId="{F2AC212B-E6EF-45AE-A55C-A7DED935F4E2}" destId="{DF01AE1A-7CA1-4EE9-8037-2517409951A7}" srcOrd="0" destOrd="0" parTransId="{70AAC0E4-F0D4-4317-9533-3493B33D01E4}" sibTransId="{3E99968B-C25E-41B1-9DF5-E784AC1032D3}"/>
    <dgm:cxn modelId="{8A89D99B-3108-471F-BC5E-B4885390053F}" type="presOf" srcId="{AE1606BF-B054-44C9-BDA0-76740293A818}" destId="{C0249B33-7BAA-4E5E-A832-0EC298D21AB7}" srcOrd="0" destOrd="0" presId="urn:microsoft.com/office/officeart/2005/8/layout/vList2"/>
    <dgm:cxn modelId="{42D03B47-24EF-4839-A0EF-F667E82121F2}" type="presOf" srcId="{978F1D37-4733-419D-BC46-0D37F6CFB58A}" destId="{7F854953-A63F-4338-ABE2-797386779A71}" srcOrd="0" destOrd="0" presId="urn:microsoft.com/office/officeart/2005/8/layout/vList2"/>
    <dgm:cxn modelId="{C26CA422-3B77-4148-AD74-6CFC1BE4AEA8}" type="presOf" srcId="{CEB46AF6-38DF-414B-8B8C-EA2C287AEA5B}" destId="{A388446D-9511-409D-8681-BE27D0BED50F}" srcOrd="0" destOrd="0" presId="urn:microsoft.com/office/officeart/2005/8/layout/vList2"/>
    <dgm:cxn modelId="{5989E69C-2B94-48DA-94B2-B01E8AB6B473}" type="presOf" srcId="{DF01AE1A-7CA1-4EE9-8037-2517409951A7}" destId="{A770B064-6BA8-4F83-A8AA-21D0FBAE7830}" srcOrd="0" destOrd="0" presId="urn:microsoft.com/office/officeart/2005/8/layout/vList2"/>
    <dgm:cxn modelId="{B270F920-4D23-4A0B-84B0-868CF2B612F5}" type="presParOf" srcId="{A388446D-9511-409D-8681-BE27D0BED50F}" destId="{50046CD0-E7B3-431E-B406-D86D1AA807CD}" srcOrd="0" destOrd="0" presId="urn:microsoft.com/office/officeart/2005/8/layout/vList2"/>
    <dgm:cxn modelId="{63534F5A-38B6-4207-89C5-883694535AAA}" type="presParOf" srcId="{A388446D-9511-409D-8681-BE27D0BED50F}" destId="{A770B064-6BA8-4F83-A8AA-21D0FBAE7830}" srcOrd="1" destOrd="0" presId="urn:microsoft.com/office/officeart/2005/8/layout/vList2"/>
    <dgm:cxn modelId="{CF0AF465-37DD-4231-83C0-6F38EEE752E8}" type="presParOf" srcId="{A388446D-9511-409D-8681-BE27D0BED50F}" destId="{7F854953-A63F-4338-ABE2-797386779A71}" srcOrd="2" destOrd="0" presId="urn:microsoft.com/office/officeart/2005/8/layout/vList2"/>
    <dgm:cxn modelId="{E4B9C40B-B099-4741-8528-CD4FAE95E5B5}" type="presParOf" srcId="{A388446D-9511-409D-8681-BE27D0BED50F}" destId="{C0249B33-7BAA-4E5E-A832-0EC298D21AB7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E8228D-40A1-4B0A-83C1-ABBB58AC178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B776F2-821B-4289-B1D3-A6CE6375A878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800" dirty="0"/>
            <a:t>Identificação da Pessoa de Referência e Endereço da Família</a:t>
          </a:r>
        </a:p>
      </dgm:t>
    </dgm:pt>
    <dgm:pt modelId="{CC82ABDD-19D9-4CE5-B7FD-07967675AA36}" type="parTrans" cxnId="{1AF540B1-FA06-4FE9-A2DA-5AD74A742DEA}">
      <dgm:prSet/>
      <dgm:spPr/>
      <dgm:t>
        <a:bodyPr/>
        <a:lstStyle/>
        <a:p>
          <a:endParaRPr lang="pt-BR"/>
        </a:p>
      </dgm:t>
    </dgm:pt>
    <dgm:pt modelId="{32B43CE9-7028-43B4-8ECD-5573F0C69ACF}" type="sibTrans" cxnId="{1AF540B1-FA06-4FE9-A2DA-5AD74A742DEA}">
      <dgm:prSet/>
      <dgm:spPr/>
      <dgm:t>
        <a:bodyPr/>
        <a:lstStyle/>
        <a:p>
          <a:endParaRPr lang="pt-BR"/>
        </a:p>
      </dgm:t>
    </dgm:pt>
    <dgm:pt modelId="{2ADED3A1-C90C-45DF-99B5-DCBBECF522AC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Composição Familiar</a:t>
          </a:r>
        </a:p>
      </dgm:t>
    </dgm:pt>
    <dgm:pt modelId="{D822A562-8F3A-4B02-BF65-C3CD7AB8D2B5}" type="parTrans" cxnId="{85ACB766-2A14-43CB-BD40-7A80915D2388}">
      <dgm:prSet/>
      <dgm:spPr/>
      <dgm:t>
        <a:bodyPr/>
        <a:lstStyle/>
        <a:p>
          <a:endParaRPr lang="pt-BR"/>
        </a:p>
      </dgm:t>
    </dgm:pt>
    <dgm:pt modelId="{983F6E4E-2D27-466E-9403-AA36DCFBF4DB}" type="sibTrans" cxnId="{85ACB766-2A14-43CB-BD40-7A80915D2388}">
      <dgm:prSet/>
      <dgm:spPr/>
      <dgm:t>
        <a:bodyPr/>
        <a:lstStyle/>
        <a:p>
          <a:endParaRPr lang="pt-BR"/>
        </a:p>
      </dgm:t>
    </dgm:pt>
    <dgm:pt modelId="{0195E6B0-424E-4E06-8F5B-4BB0B1EEF908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Condições Educacionais da Família</a:t>
          </a:r>
        </a:p>
      </dgm:t>
    </dgm:pt>
    <dgm:pt modelId="{AA173C93-416F-47FF-8513-7BF059F3836E}" type="parTrans" cxnId="{D7AC4F7D-5A37-47CA-936D-1582869890A6}">
      <dgm:prSet/>
      <dgm:spPr/>
      <dgm:t>
        <a:bodyPr/>
        <a:lstStyle/>
        <a:p>
          <a:endParaRPr lang="pt-BR"/>
        </a:p>
      </dgm:t>
    </dgm:pt>
    <dgm:pt modelId="{34ADEC81-0548-4245-876A-60F53D1EAB00}" type="sibTrans" cxnId="{D7AC4F7D-5A37-47CA-936D-1582869890A6}">
      <dgm:prSet/>
      <dgm:spPr/>
      <dgm:t>
        <a:bodyPr/>
        <a:lstStyle/>
        <a:p>
          <a:endParaRPr lang="pt-BR"/>
        </a:p>
      </dgm:t>
    </dgm:pt>
    <dgm:pt modelId="{5036067B-B25E-4376-AC01-A676DA1B960C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/>
            <a:t>Condições de Trabalho e Rendimento da Família</a:t>
          </a:r>
        </a:p>
      </dgm:t>
    </dgm:pt>
    <dgm:pt modelId="{BAAC0DE5-6858-41F3-96B3-9207E2F1E635}" type="parTrans" cxnId="{4EA1991B-B4DF-49B0-BE09-1FCA8CA6F658}">
      <dgm:prSet/>
      <dgm:spPr/>
      <dgm:t>
        <a:bodyPr/>
        <a:lstStyle/>
        <a:p>
          <a:endParaRPr lang="pt-BR"/>
        </a:p>
      </dgm:t>
    </dgm:pt>
    <dgm:pt modelId="{1FE2C35E-DBE0-42B8-9F5A-E4A2559C1C59}" type="sibTrans" cxnId="{4EA1991B-B4DF-49B0-BE09-1FCA8CA6F658}">
      <dgm:prSet/>
      <dgm:spPr/>
      <dgm:t>
        <a:bodyPr/>
        <a:lstStyle/>
        <a:p>
          <a:endParaRPr lang="pt-BR"/>
        </a:p>
      </dgm:t>
    </dgm:pt>
    <dgm:pt modelId="{DD4D04C8-52FB-426C-86F2-2B05ED02961A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dirty="0"/>
            <a:t>Condições de Saúde da Família</a:t>
          </a:r>
        </a:p>
      </dgm:t>
    </dgm:pt>
    <dgm:pt modelId="{82708E8D-DFC2-47B4-B9EA-4871506BAF7D}" type="parTrans" cxnId="{75C42312-04EB-44BB-BD26-C5479C71D1FC}">
      <dgm:prSet/>
      <dgm:spPr/>
      <dgm:t>
        <a:bodyPr/>
        <a:lstStyle/>
        <a:p>
          <a:endParaRPr lang="pt-BR"/>
        </a:p>
      </dgm:t>
    </dgm:pt>
    <dgm:pt modelId="{3668108A-DBFB-4E17-9F19-7ADB47BE08B6}" type="sibTrans" cxnId="{75C42312-04EB-44BB-BD26-C5479C71D1FC}">
      <dgm:prSet/>
      <dgm:spPr/>
      <dgm:t>
        <a:bodyPr/>
        <a:lstStyle/>
        <a:p>
          <a:endParaRPr lang="pt-BR"/>
        </a:p>
      </dgm:t>
    </dgm:pt>
    <dgm:pt modelId="{995C9420-F6ED-4075-A850-08B6ECAC4083}" type="pres">
      <dgm:prSet presAssocID="{D4E8228D-40A1-4B0A-83C1-ABBB58AC17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95BDE4-E4CA-4487-91C4-FB4E2BF35307}" type="pres">
      <dgm:prSet presAssocID="{D4E8228D-40A1-4B0A-83C1-ABBB58AC1784}" presName="cycle" presStyleCnt="0"/>
      <dgm:spPr/>
    </dgm:pt>
    <dgm:pt modelId="{680347A7-CCAA-4728-B4C7-425656853724}" type="pres">
      <dgm:prSet presAssocID="{6BB776F2-821B-4289-B1D3-A6CE6375A878}" presName="nodeFirstNode" presStyleLbl="node1" presStyleIdx="0" presStyleCnt="5" custScaleY="137723" custRadScaleRad="91589" custRadScaleInc="-17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6AB27C-291B-49D2-8D50-CAA5C2EF1693}" type="pres">
      <dgm:prSet presAssocID="{32B43CE9-7028-43B4-8ECD-5573F0C69AC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FD4F6D28-6D93-4CF8-9044-0D0731CAD5D7}" type="pres">
      <dgm:prSet presAssocID="{2ADED3A1-C90C-45DF-99B5-DCBBECF522AC}" presName="nodeFollowingNodes" presStyleLbl="node1" presStyleIdx="1" presStyleCnt="5" custRadScaleRad="131834" custRadScaleInc="-6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0FDDC-3114-458E-B5F1-7BD468F04E23}" type="pres">
      <dgm:prSet presAssocID="{0195E6B0-424E-4E06-8F5B-4BB0B1EEF908}" presName="nodeFollowingNodes" presStyleLbl="node1" presStyleIdx="2" presStyleCnt="5" custRadScaleRad="78074" custRadScaleInc="472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1D02A-60C7-4B7A-8924-C3DDB9589948}" type="pres">
      <dgm:prSet presAssocID="{5036067B-B25E-4376-AC01-A676DA1B960C}" presName="nodeFollowingNodes" presStyleLbl="node1" presStyleIdx="3" presStyleCnt="5" custRadScaleRad="123727" custRadScaleInc="491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18012A-5C8C-43EF-BC7D-EF5F697980BA}" type="pres">
      <dgm:prSet presAssocID="{DD4D04C8-52FB-426C-86F2-2B05ED02961A}" presName="nodeFollowingNodes" presStyleLbl="node1" presStyleIdx="4" presStyleCnt="5" custRadScaleRad="121321" custRadScaleInc="-25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00BD1E-24A7-4C88-AE7E-1F61E8BB9761}" type="presOf" srcId="{6BB776F2-821B-4289-B1D3-A6CE6375A878}" destId="{680347A7-CCAA-4728-B4C7-425656853724}" srcOrd="0" destOrd="0" presId="urn:microsoft.com/office/officeart/2005/8/layout/cycle3"/>
    <dgm:cxn modelId="{16443CB5-7973-4F3A-A736-C5A079A92C08}" type="presOf" srcId="{0195E6B0-424E-4E06-8F5B-4BB0B1EEF908}" destId="{BD30FDDC-3114-458E-B5F1-7BD468F04E23}" srcOrd="0" destOrd="0" presId="urn:microsoft.com/office/officeart/2005/8/layout/cycle3"/>
    <dgm:cxn modelId="{75C42312-04EB-44BB-BD26-C5479C71D1FC}" srcId="{D4E8228D-40A1-4B0A-83C1-ABBB58AC1784}" destId="{DD4D04C8-52FB-426C-86F2-2B05ED02961A}" srcOrd="4" destOrd="0" parTransId="{82708E8D-DFC2-47B4-B9EA-4871506BAF7D}" sibTransId="{3668108A-DBFB-4E17-9F19-7ADB47BE08B6}"/>
    <dgm:cxn modelId="{1AF540B1-FA06-4FE9-A2DA-5AD74A742DEA}" srcId="{D4E8228D-40A1-4B0A-83C1-ABBB58AC1784}" destId="{6BB776F2-821B-4289-B1D3-A6CE6375A878}" srcOrd="0" destOrd="0" parTransId="{CC82ABDD-19D9-4CE5-B7FD-07967675AA36}" sibTransId="{32B43CE9-7028-43B4-8ECD-5573F0C69ACF}"/>
    <dgm:cxn modelId="{D7AC4F7D-5A37-47CA-936D-1582869890A6}" srcId="{D4E8228D-40A1-4B0A-83C1-ABBB58AC1784}" destId="{0195E6B0-424E-4E06-8F5B-4BB0B1EEF908}" srcOrd="2" destOrd="0" parTransId="{AA173C93-416F-47FF-8513-7BF059F3836E}" sibTransId="{34ADEC81-0548-4245-876A-60F53D1EAB00}"/>
    <dgm:cxn modelId="{D2AA0FAF-4EFA-4BC0-AF8C-BC4272D98501}" type="presOf" srcId="{5036067B-B25E-4376-AC01-A676DA1B960C}" destId="{F801D02A-60C7-4B7A-8924-C3DDB9589948}" srcOrd="0" destOrd="0" presId="urn:microsoft.com/office/officeart/2005/8/layout/cycle3"/>
    <dgm:cxn modelId="{4EA1991B-B4DF-49B0-BE09-1FCA8CA6F658}" srcId="{D4E8228D-40A1-4B0A-83C1-ABBB58AC1784}" destId="{5036067B-B25E-4376-AC01-A676DA1B960C}" srcOrd="3" destOrd="0" parTransId="{BAAC0DE5-6858-41F3-96B3-9207E2F1E635}" sibTransId="{1FE2C35E-DBE0-42B8-9F5A-E4A2559C1C59}"/>
    <dgm:cxn modelId="{0EC5ABE3-ECB5-477B-B531-03F219BA485F}" type="presOf" srcId="{D4E8228D-40A1-4B0A-83C1-ABBB58AC1784}" destId="{995C9420-F6ED-4075-A850-08B6ECAC4083}" srcOrd="0" destOrd="0" presId="urn:microsoft.com/office/officeart/2005/8/layout/cycle3"/>
    <dgm:cxn modelId="{7D10688E-EB06-4D10-8DFE-FC0743FC3817}" type="presOf" srcId="{2ADED3A1-C90C-45DF-99B5-DCBBECF522AC}" destId="{FD4F6D28-6D93-4CF8-9044-0D0731CAD5D7}" srcOrd="0" destOrd="0" presId="urn:microsoft.com/office/officeart/2005/8/layout/cycle3"/>
    <dgm:cxn modelId="{85ACB766-2A14-43CB-BD40-7A80915D2388}" srcId="{D4E8228D-40A1-4B0A-83C1-ABBB58AC1784}" destId="{2ADED3A1-C90C-45DF-99B5-DCBBECF522AC}" srcOrd="1" destOrd="0" parTransId="{D822A562-8F3A-4B02-BF65-C3CD7AB8D2B5}" sibTransId="{983F6E4E-2D27-466E-9403-AA36DCFBF4DB}"/>
    <dgm:cxn modelId="{E0D577B7-C9B4-4454-95D1-813886FD769B}" type="presOf" srcId="{DD4D04C8-52FB-426C-86F2-2B05ED02961A}" destId="{CF18012A-5C8C-43EF-BC7D-EF5F697980BA}" srcOrd="0" destOrd="0" presId="urn:microsoft.com/office/officeart/2005/8/layout/cycle3"/>
    <dgm:cxn modelId="{3ED6F3F5-83FF-49F5-A875-7101E91CB540}" type="presOf" srcId="{32B43CE9-7028-43B4-8ECD-5573F0C69ACF}" destId="{A06AB27C-291B-49D2-8D50-CAA5C2EF1693}" srcOrd="0" destOrd="0" presId="urn:microsoft.com/office/officeart/2005/8/layout/cycle3"/>
    <dgm:cxn modelId="{CE1B70AC-90E7-4205-A3E8-EBEAF713BD40}" type="presParOf" srcId="{995C9420-F6ED-4075-A850-08B6ECAC4083}" destId="{3095BDE4-E4CA-4487-91C4-FB4E2BF35307}" srcOrd="0" destOrd="0" presId="urn:microsoft.com/office/officeart/2005/8/layout/cycle3"/>
    <dgm:cxn modelId="{B9CD07BA-919F-4CB1-AD2A-A86D8E2FF512}" type="presParOf" srcId="{3095BDE4-E4CA-4487-91C4-FB4E2BF35307}" destId="{680347A7-CCAA-4728-B4C7-425656853724}" srcOrd="0" destOrd="0" presId="urn:microsoft.com/office/officeart/2005/8/layout/cycle3"/>
    <dgm:cxn modelId="{A6AAEB42-7C9A-4F65-9189-070B36DD8C33}" type="presParOf" srcId="{3095BDE4-E4CA-4487-91C4-FB4E2BF35307}" destId="{A06AB27C-291B-49D2-8D50-CAA5C2EF1693}" srcOrd="1" destOrd="0" presId="urn:microsoft.com/office/officeart/2005/8/layout/cycle3"/>
    <dgm:cxn modelId="{06921F37-C76C-4392-97ED-D1CE66463317}" type="presParOf" srcId="{3095BDE4-E4CA-4487-91C4-FB4E2BF35307}" destId="{FD4F6D28-6D93-4CF8-9044-0D0731CAD5D7}" srcOrd="2" destOrd="0" presId="urn:microsoft.com/office/officeart/2005/8/layout/cycle3"/>
    <dgm:cxn modelId="{FD1709D0-F37E-4F75-9E5D-5082FACBF95E}" type="presParOf" srcId="{3095BDE4-E4CA-4487-91C4-FB4E2BF35307}" destId="{BD30FDDC-3114-458E-B5F1-7BD468F04E23}" srcOrd="3" destOrd="0" presId="urn:microsoft.com/office/officeart/2005/8/layout/cycle3"/>
    <dgm:cxn modelId="{C5ECF338-EBA9-45E9-8FB7-A6BDFE5A8004}" type="presParOf" srcId="{3095BDE4-E4CA-4487-91C4-FB4E2BF35307}" destId="{F801D02A-60C7-4B7A-8924-C3DDB9589948}" srcOrd="4" destOrd="0" presId="urn:microsoft.com/office/officeart/2005/8/layout/cycle3"/>
    <dgm:cxn modelId="{1BF863E8-5A56-4248-8B87-E83A4E521A7B}" type="presParOf" srcId="{3095BDE4-E4CA-4487-91C4-FB4E2BF35307}" destId="{CF18012A-5C8C-43EF-BC7D-EF5F697980BA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986DCA-C070-4245-97D5-BB4EF6D7FCB6}">
      <dsp:nvSpPr>
        <dsp:cNvPr id="0" name=""/>
        <dsp:cNvSpPr/>
      </dsp:nvSpPr>
      <dsp:spPr>
        <a:xfrm rot="5400000">
          <a:off x="5260002" y="-2143527"/>
          <a:ext cx="847210" cy="5349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853 Modelos</a:t>
          </a:r>
        </a:p>
      </dsp:txBody>
      <dsp:txXfrm rot="5400000">
        <a:off x="5260002" y="-2143527"/>
        <a:ext cx="847210" cy="5349277"/>
      </dsp:txXfrm>
    </dsp:sp>
    <dsp:sp modelId="{A7C6CB46-C894-4698-A4A2-EB92400786CC}">
      <dsp:nvSpPr>
        <dsp:cNvPr id="0" name=""/>
        <dsp:cNvSpPr/>
      </dsp:nvSpPr>
      <dsp:spPr>
        <a:xfrm>
          <a:off x="0" y="1604"/>
          <a:ext cx="3008968" cy="1059012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20 Municípios</a:t>
          </a:r>
        </a:p>
      </dsp:txBody>
      <dsp:txXfrm>
        <a:off x="0" y="1604"/>
        <a:ext cx="3008968" cy="1059012"/>
      </dsp:txXfrm>
    </dsp:sp>
    <dsp:sp modelId="{43479522-1DA7-4184-8349-46EA2E80B2C1}">
      <dsp:nvSpPr>
        <dsp:cNvPr id="0" name=""/>
        <dsp:cNvSpPr/>
      </dsp:nvSpPr>
      <dsp:spPr>
        <a:xfrm rot="5400000">
          <a:off x="5260002" y="-1031564"/>
          <a:ext cx="847210" cy="5349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423 Modelos</a:t>
          </a:r>
          <a:endParaRPr lang="pt-BR" sz="1500" kern="1200" dirty="0"/>
        </a:p>
      </dsp:txBody>
      <dsp:txXfrm rot="5400000">
        <a:off x="5260002" y="-1031564"/>
        <a:ext cx="847210" cy="5349277"/>
      </dsp:txXfrm>
    </dsp:sp>
    <dsp:sp modelId="{958D0D7D-270F-4F9F-B994-BA2FCDC20B45}">
      <dsp:nvSpPr>
        <dsp:cNvPr id="0" name=""/>
        <dsp:cNvSpPr/>
      </dsp:nvSpPr>
      <dsp:spPr>
        <a:xfrm>
          <a:off x="0" y="1113567"/>
          <a:ext cx="3008968" cy="105901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43 CRAS</a:t>
          </a:r>
        </a:p>
      </dsp:txBody>
      <dsp:txXfrm>
        <a:off x="0" y="1113567"/>
        <a:ext cx="3008968" cy="1059012"/>
      </dsp:txXfrm>
    </dsp:sp>
    <dsp:sp modelId="{B857A306-EC1B-41B9-A94E-6A37BC606D35}">
      <dsp:nvSpPr>
        <dsp:cNvPr id="0" name=""/>
        <dsp:cNvSpPr/>
      </dsp:nvSpPr>
      <dsp:spPr>
        <a:xfrm rot="5400000">
          <a:off x="5243452" y="-93076"/>
          <a:ext cx="847210" cy="5349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430 Modelos</a:t>
          </a:r>
        </a:p>
      </dsp:txBody>
      <dsp:txXfrm rot="5400000">
        <a:off x="5243452" y="-93076"/>
        <a:ext cx="847210" cy="5349277"/>
      </dsp:txXfrm>
    </dsp:sp>
    <dsp:sp modelId="{A7FA66BF-F9E2-47B5-89BB-1CE4E935D955}">
      <dsp:nvSpPr>
        <dsp:cNvPr id="0" name=""/>
        <dsp:cNvSpPr/>
      </dsp:nvSpPr>
      <dsp:spPr>
        <a:xfrm>
          <a:off x="0" y="2225530"/>
          <a:ext cx="3008968" cy="105901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24 CREAS</a:t>
          </a:r>
        </a:p>
      </dsp:txBody>
      <dsp:txXfrm>
        <a:off x="0" y="2225530"/>
        <a:ext cx="3008968" cy="10590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0CD6A-0E87-4BC5-8678-1925769D0160}">
      <dsp:nvSpPr>
        <dsp:cNvPr id="0" name=""/>
        <dsp:cNvSpPr/>
      </dsp:nvSpPr>
      <dsp:spPr>
        <a:xfrm>
          <a:off x="3608250" y="1847479"/>
          <a:ext cx="1558068" cy="161747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/>
            <a:t>Familía</a:t>
          </a:r>
          <a:endParaRPr lang="pt-BR" sz="2800" kern="1200" dirty="0"/>
        </a:p>
      </dsp:txBody>
      <dsp:txXfrm>
        <a:off x="3608250" y="1847479"/>
        <a:ext cx="1558068" cy="1617479"/>
      </dsp:txXfrm>
    </dsp:sp>
    <dsp:sp modelId="{62131558-CDF5-4888-B1E2-C835A1EDFD4F}">
      <dsp:nvSpPr>
        <dsp:cNvPr id="0" name=""/>
        <dsp:cNvSpPr/>
      </dsp:nvSpPr>
      <dsp:spPr>
        <a:xfrm rot="16232243">
          <a:off x="4320542" y="1758057"/>
          <a:ext cx="150062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50062" y="1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232243">
        <a:off x="4391821" y="1768738"/>
        <a:ext cx="7503" cy="7503"/>
      </dsp:txXfrm>
    </dsp:sp>
    <dsp:sp modelId="{CE499F96-CA49-4AFE-ADAA-34B73BC34276}">
      <dsp:nvSpPr>
        <dsp:cNvPr id="0" name=""/>
        <dsp:cNvSpPr/>
      </dsp:nvSpPr>
      <dsp:spPr>
        <a:xfrm>
          <a:off x="3714748" y="285753"/>
          <a:ext cx="1376298" cy="1411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Convivência Familiar e Comunitária</a:t>
          </a:r>
        </a:p>
      </dsp:txBody>
      <dsp:txXfrm>
        <a:off x="3714748" y="285753"/>
        <a:ext cx="1376298" cy="1411741"/>
      </dsp:txXfrm>
    </dsp:sp>
    <dsp:sp modelId="{20CBD87C-5050-4B68-99FF-244E3F2335CD}">
      <dsp:nvSpPr>
        <dsp:cNvPr id="0" name=""/>
        <dsp:cNvSpPr/>
      </dsp:nvSpPr>
      <dsp:spPr>
        <a:xfrm rot="21295565">
          <a:off x="5162621" y="2553380"/>
          <a:ext cx="440707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440707" y="1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1295565">
        <a:off x="5371957" y="2556795"/>
        <a:ext cx="22035" cy="22035"/>
      </dsp:txXfrm>
    </dsp:sp>
    <dsp:sp modelId="{36B356A5-AC04-4E12-A447-1D96093F6CF4}">
      <dsp:nvSpPr>
        <dsp:cNvPr id="0" name=""/>
        <dsp:cNvSpPr/>
      </dsp:nvSpPr>
      <dsp:spPr>
        <a:xfrm>
          <a:off x="5598388" y="1358981"/>
          <a:ext cx="2151692" cy="21883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Situações de Violência e Violação de Direitos</a:t>
          </a:r>
        </a:p>
      </dsp:txBody>
      <dsp:txXfrm>
        <a:off x="5598388" y="1358981"/>
        <a:ext cx="2151692" cy="2188364"/>
      </dsp:txXfrm>
    </dsp:sp>
    <dsp:sp modelId="{E9CE6600-12DF-4F5C-8039-4A6BB4D0E9DB}">
      <dsp:nvSpPr>
        <dsp:cNvPr id="0" name=""/>
        <dsp:cNvSpPr/>
      </dsp:nvSpPr>
      <dsp:spPr>
        <a:xfrm rot="5504950">
          <a:off x="4261740" y="3547946"/>
          <a:ext cx="195743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95743" y="1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5504950">
        <a:off x="4354718" y="3557485"/>
        <a:ext cx="9787" cy="9787"/>
      </dsp:txXfrm>
    </dsp:sp>
    <dsp:sp modelId="{20F257DC-287A-4124-B208-2F0622596B43}">
      <dsp:nvSpPr>
        <dsp:cNvPr id="0" name=""/>
        <dsp:cNvSpPr/>
      </dsp:nvSpPr>
      <dsp:spPr>
        <a:xfrm>
          <a:off x="3636502" y="3659879"/>
          <a:ext cx="1397583" cy="139758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Histórico de Acolhimento Institucional</a:t>
          </a:r>
        </a:p>
      </dsp:txBody>
      <dsp:txXfrm>
        <a:off x="3636502" y="3659879"/>
        <a:ext cx="1397583" cy="1397583"/>
      </dsp:txXfrm>
    </dsp:sp>
    <dsp:sp modelId="{6174C4A8-C8B0-4C1B-A6A8-7178EE2A3C20}">
      <dsp:nvSpPr>
        <dsp:cNvPr id="0" name=""/>
        <dsp:cNvSpPr/>
      </dsp:nvSpPr>
      <dsp:spPr>
        <a:xfrm rot="11074370">
          <a:off x="3042204" y="2556970"/>
          <a:ext cx="569253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569253" y="1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1074370">
        <a:off x="3312600" y="2557171"/>
        <a:ext cx="28462" cy="28462"/>
      </dsp:txXfrm>
    </dsp:sp>
    <dsp:sp modelId="{ABB1F33C-3FDA-47D9-857E-DB1DFC40D215}">
      <dsp:nvSpPr>
        <dsp:cNvPr id="0" name=""/>
        <dsp:cNvSpPr/>
      </dsp:nvSpPr>
      <dsp:spPr>
        <a:xfrm>
          <a:off x="984240" y="1430414"/>
          <a:ext cx="2062120" cy="2072183"/>
        </a:xfrm>
        <a:prstGeom prst="ellipse">
          <a:avLst/>
        </a:prstGeom>
        <a:solidFill>
          <a:schemeClr val="accent6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Histórico de Cumprimento de Medidas </a:t>
          </a:r>
          <a:r>
            <a:rPr lang="pt-BR" sz="1600" kern="1200" dirty="0" err="1"/>
            <a:t>Socioeducativas</a:t>
          </a:r>
          <a:endParaRPr lang="pt-BR" sz="1600" kern="1200" dirty="0"/>
        </a:p>
      </dsp:txBody>
      <dsp:txXfrm>
        <a:off x="984240" y="1430414"/>
        <a:ext cx="2062120" cy="207218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99E5B-4FCF-4B75-898C-950382921F93}">
      <dsp:nvSpPr>
        <dsp:cNvPr id="0" name=""/>
        <dsp:cNvSpPr/>
      </dsp:nvSpPr>
      <dsp:spPr>
        <a:xfrm>
          <a:off x="3376600" y="-57945"/>
          <a:ext cx="1595459" cy="175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Forma de Ingresso na Unidade e Motivo do Primeiro Atendimento</a:t>
          </a:r>
        </a:p>
      </dsp:txBody>
      <dsp:txXfrm>
        <a:off x="3376600" y="-57945"/>
        <a:ext cx="1595459" cy="1751309"/>
      </dsp:txXfrm>
    </dsp:sp>
    <dsp:sp modelId="{9D0C06D6-EC2F-480A-A06D-72FF92EE6800}">
      <dsp:nvSpPr>
        <dsp:cNvPr id="0" name=""/>
        <dsp:cNvSpPr/>
      </dsp:nvSpPr>
      <dsp:spPr>
        <a:xfrm rot="1001236">
          <a:off x="5014138" y="886876"/>
          <a:ext cx="186581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01236">
        <a:off x="5014138" y="886876"/>
        <a:ext cx="186581" cy="421098"/>
      </dsp:txXfrm>
    </dsp:sp>
    <dsp:sp modelId="{3951FF27-C9FF-48D1-8BB6-9A2CD8127326}">
      <dsp:nvSpPr>
        <dsp:cNvPr id="0" name=""/>
        <dsp:cNvSpPr/>
      </dsp:nvSpPr>
      <dsp:spPr>
        <a:xfrm>
          <a:off x="5257802" y="500068"/>
          <a:ext cx="1481557" cy="172900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Acesso a Benefícios Eventuais</a:t>
          </a:r>
        </a:p>
      </dsp:txBody>
      <dsp:txXfrm>
        <a:off x="5257802" y="500068"/>
        <a:ext cx="1481557" cy="1729001"/>
      </dsp:txXfrm>
    </dsp:sp>
    <dsp:sp modelId="{A15604DE-F115-40D2-89D8-43B9B9611861}">
      <dsp:nvSpPr>
        <dsp:cNvPr id="0" name=""/>
        <dsp:cNvSpPr/>
      </dsp:nvSpPr>
      <dsp:spPr>
        <a:xfrm rot="4367490">
          <a:off x="6212537" y="2111345"/>
          <a:ext cx="165081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4367490">
        <a:off x="6212537" y="2111345"/>
        <a:ext cx="165081" cy="421098"/>
      </dsp:txXfrm>
    </dsp:sp>
    <dsp:sp modelId="{AD83C6C5-09EE-43CC-A429-933CA18B8EAC}">
      <dsp:nvSpPr>
        <dsp:cNvPr id="0" name=""/>
        <dsp:cNvSpPr/>
      </dsp:nvSpPr>
      <dsp:spPr>
        <a:xfrm>
          <a:off x="5829305" y="2428888"/>
          <a:ext cx="1522581" cy="169433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Participação em Serviços, Programas e Projetos</a:t>
          </a:r>
        </a:p>
      </dsp:txBody>
      <dsp:txXfrm>
        <a:off x="5829305" y="2428888"/>
        <a:ext cx="1522581" cy="1694339"/>
      </dsp:txXfrm>
    </dsp:sp>
    <dsp:sp modelId="{68352A86-54D1-49B2-836A-310C79A10E47}">
      <dsp:nvSpPr>
        <dsp:cNvPr id="0" name=""/>
        <dsp:cNvSpPr/>
      </dsp:nvSpPr>
      <dsp:spPr>
        <a:xfrm rot="8621113">
          <a:off x="5780019" y="3609187"/>
          <a:ext cx="141698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8621113">
        <a:off x="5780019" y="3609187"/>
        <a:ext cx="141698" cy="421098"/>
      </dsp:txXfrm>
    </dsp:sp>
    <dsp:sp modelId="{186BCBA7-40AE-49C3-A2D6-509DFC376BF4}">
      <dsp:nvSpPr>
        <dsp:cNvPr id="0" name=""/>
        <dsp:cNvSpPr/>
      </dsp:nvSpPr>
      <dsp:spPr>
        <a:xfrm>
          <a:off x="4257683" y="3500470"/>
          <a:ext cx="1616932" cy="179202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Formulário de Controle dos Encaminhamentos realizados</a:t>
          </a:r>
        </a:p>
      </dsp:txBody>
      <dsp:txXfrm>
        <a:off x="4257683" y="3500470"/>
        <a:ext cx="1616932" cy="1792022"/>
      </dsp:txXfrm>
    </dsp:sp>
    <dsp:sp modelId="{03B21FA4-64FF-40AD-89C9-B7540C3513F8}">
      <dsp:nvSpPr>
        <dsp:cNvPr id="0" name=""/>
        <dsp:cNvSpPr/>
      </dsp:nvSpPr>
      <dsp:spPr>
        <a:xfrm rot="10702430">
          <a:off x="4072471" y="4212281"/>
          <a:ext cx="131104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702430">
        <a:off x="4072471" y="4212281"/>
        <a:ext cx="131104" cy="421098"/>
      </dsp:txXfrm>
    </dsp:sp>
    <dsp:sp modelId="{8D35C120-1C50-4344-AF7A-027E388F0218}">
      <dsp:nvSpPr>
        <dsp:cNvPr id="0" name=""/>
        <dsp:cNvSpPr/>
      </dsp:nvSpPr>
      <dsp:spPr>
        <a:xfrm>
          <a:off x="2257413" y="3571892"/>
          <a:ext cx="1753618" cy="1758871"/>
        </a:xfrm>
        <a:prstGeom prst="ellipse">
          <a:avLst/>
        </a:prstGeom>
        <a:solidFill>
          <a:srgbClr val="D73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Registro Simplificado dos Atendimentos</a:t>
          </a:r>
        </a:p>
      </dsp:txBody>
      <dsp:txXfrm>
        <a:off x="2257413" y="3571892"/>
        <a:ext cx="1753618" cy="1758871"/>
      </dsp:txXfrm>
    </dsp:sp>
    <dsp:sp modelId="{93189D1C-D68C-4182-96F3-1A606F792FEB}">
      <dsp:nvSpPr>
        <dsp:cNvPr id="0" name=""/>
        <dsp:cNvSpPr/>
      </dsp:nvSpPr>
      <dsp:spPr>
        <a:xfrm rot="13709083">
          <a:off x="2388666" y="3481950"/>
          <a:ext cx="147681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3709083">
        <a:off x="2388666" y="3481950"/>
        <a:ext cx="147681" cy="421098"/>
      </dsp:txXfrm>
    </dsp:sp>
    <dsp:sp modelId="{DCA0CAED-09C1-4506-AE62-5135515637D3}">
      <dsp:nvSpPr>
        <dsp:cNvPr id="0" name=""/>
        <dsp:cNvSpPr/>
      </dsp:nvSpPr>
      <dsp:spPr>
        <a:xfrm>
          <a:off x="900095" y="1928824"/>
          <a:ext cx="1719543" cy="1939825"/>
        </a:xfrm>
        <a:prstGeom prst="ellipse">
          <a:avLst/>
        </a:prstGeom>
        <a:solidFill>
          <a:srgbClr val="E1C0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Planejamento do Acompanhamento Familiar</a:t>
          </a:r>
        </a:p>
      </dsp:txBody>
      <dsp:txXfrm>
        <a:off x="900095" y="1928824"/>
        <a:ext cx="1719543" cy="1939825"/>
      </dsp:txXfrm>
    </dsp:sp>
    <dsp:sp modelId="{1DE3DFE9-F834-46C7-B5C4-34479DC07815}">
      <dsp:nvSpPr>
        <dsp:cNvPr id="0" name=""/>
        <dsp:cNvSpPr/>
      </dsp:nvSpPr>
      <dsp:spPr>
        <a:xfrm rot="16949804">
          <a:off x="1927021" y="1624783"/>
          <a:ext cx="137065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6949804">
        <a:off x="1927021" y="1624783"/>
        <a:ext cx="137065" cy="421098"/>
      </dsp:txXfrm>
    </dsp:sp>
    <dsp:sp modelId="{48532DAB-F2BA-43ED-A937-E3D673FD54F0}">
      <dsp:nvSpPr>
        <dsp:cNvPr id="0" name=""/>
        <dsp:cNvSpPr/>
      </dsp:nvSpPr>
      <dsp:spPr>
        <a:xfrm>
          <a:off x="1403743" y="214318"/>
          <a:ext cx="1568047" cy="150753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Evolução do Acompanhamento Familiar</a:t>
          </a:r>
        </a:p>
      </dsp:txBody>
      <dsp:txXfrm>
        <a:off x="1403743" y="214318"/>
        <a:ext cx="1568047" cy="1507534"/>
      </dsp:txXfrm>
    </dsp:sp>
    <dsp:sp modelId="{EA9FDEDD-5E21-4D5D-A42B-923C9D5D05E9}">
      <dsp:nvSpPr>
        <dsp:cNvPr id="0" name=""/>
        <dsp:cNvSpPr/>
      </dsp:nvSpPr>
      <dsp:spPr>
        <a:xfrm rot="21340270">
          <a:off x="3059067" y="683351"/>
          <a:ext cx="217453" cy="421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21340270">
        <a:off x="3059067" y="683351"/>
        <a:ext cx="217453" cy="42109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315ED-4C35-4565-800D-87CEAAB10942}">
      <dsp:nvSpPr>
        <dsp:cNvPr id="0" name=""/>
        <dsp:cNvSpPr/>
      </dsp:nvSpPr>
      <dsp:spPr>
        <a:xfrm rot="5400000">
          <a:off x="-144389" y="148237"/>
          <a:ext cx="962594" cy="673815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1</a:t>
          </a:r>
        </a:p>
      </dsp:txBody>
      <dsp:txXfrm rot="5400000">
        <a:off x="-144389" y="148237"/>
        <a:ext cx="962594" cy="673815"/>
      </dsp:txXfrm>
    </dsp:sp>
    <dsp:sp modelId="{3AC0B75A-0F40-432D-B029-98E2B63DC128}">
      <dsp:nvSpPr>
        <dsp:cNvPr id="0" name=""/>
        <dsp:cNvSpPr/>
      </dsp:nvSpPr>
      <dsp:spPr>
        <a:xfrm rot="5400000">
          <a:off x="4260323" y="-3582659"/>
          <a:ext cx="625686" cy="779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Evitar repetir a mesma história;</a:t>
          </a:r>
        </a:p>
      </dsp:txBody>
      <dsp:txXfrm rot="5400000">
        <a:off x="4260323" y="-3582659"/>
        <a:ext cx="625686" cy="7798702"/>
      </dsp:txXfrm>
    </dsp:sp>
    <dsp:sp modelId="{E5EA03C0-ED0A-40D3-B9BA-4F049DD5915B}">
      <dsp:nvSpPr>
        <dsp:cNvPr id="0" name=""/>
        <dsp:cNvSpPr/>
      </dsp:nvSpPr>
      <dsp:spPr>
        <a:xfrm rot="5400000">
          <a:off x="-144389" y="996902"/>
          <a:ext cx="962594" cy="673815"/>
        </a:xfrm>
        <a:prstGeom prst="chevron">
          <a:avLst/>
        </a:prstGeom>
        <a:solidFill>
          <a:schemeClr val="accent6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2</a:t>
          </a:r>
        </a:p>
      </dsp:txBody>
      <dsp:txXfrm rot="5400000">
        <a:off x="-144389" y="996902"/>
        <a:ext cx="962594" cy="673815"/>
      </dsp:txXfrm>
    </dsp:sp>
    <dsp:sp modelId="{52020242-4D61-45DF-B436-3504138B8CB1}">
      <dsp:nvSpPr>
        <dsp:cNvPr id="0" name=""/>
        <dsp:cNvSpPr/>
      </dsp:nvSpPr>
      <dsp:spPr>
        <a:xfrm rot="5400000">
          <a:off x="4260323" y="-2733994"/>
          <a:ext cx="625686" cy="779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Ter sua trajetória conhecida;</a:t>
          </a:r>
        </a:p>
      </dsp:txBody>
      <dsp:txXfrm rot="5400000">
        <a:off x="4260323" y="-2733994"/>
        <a:ext cx="625686" cy="7798702"/>
      </dsp:txXfrm>
    </dsp:sp>
    <dsp:sp modelId="{300059C0-05AF-4746-9466-006946E92F5C}">
      <dsp:nvSpPr>
        <dsp:cNvPr id="0" name=""/>
        <dsp:cNvSpPr/>
      </dsp:nvSpPr>
      <dsp:spPr>
        <a:xfrm rot="5400000">
          <a:off x="-144389" y="2006580"/>
          <a:ext cx="962594" cy="67381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3</a:t>
          </a:r>
        </a:p>
      </dsp:txBody>
      <dsp:txXfrm rot="5400000">
        <a:off x="-144389" y="2006580"/>
        <a:ext cx="962594" cy="673815"/>
      </dsp:txXfrm>
    </dsp:sp>
    <dsp:sp modelId="{577B3CFE-20BF-40BD-91E7-06BEC8EB1C52}">
      <dsp:nvSpPr>
        <dsp:cNvPr id="0" name=""/>
        <dsp:cNvSpPr/>
      </dsp:nvSpPr>
      <dsp:spPr>
        <a:xfrm rot="5400000">
          <a:off x="4099309" y="-1724316"/>
          <a:ext cx="947714" cy="779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Ter um documento que fortalece a identidade de política pública onde antes a relação existente era de ajuda/favor;</a:t>
          </a:r>
        </a:p>
      </dsp:txBody>
      <dsp:txXfrm rot="5400000">
        <a:off x="4099309" y="-1724316"/>
        <a:ext cx="947714" cy="7798702"/>
      </dsp:txXfrm>
    </dsp:sp>
    <dsp:sp modelId="{50705BC3-8F3D-49AB-AAAD-CED8C943CDF5}">
      <dsp:nvSpPr>
        <dsp:cNvPr id="0" name=""/>
        <dsp:cNvSpPr/>
      </dsp:nvSpPr>
      <dsp:spPr>
        <a:xfrm rot="5400000">
          <a:off x="-144389" y="2855244"/>
          <a:ext cx="962594" cy="67381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4</a:t>
          </a:r>
        </a:p>
      </dsp:txBody>
      <dsp:txXfrm rot="5400000">
        <a:off x="-144389" y="2855244"/>
        <a:ext cx="962594" cy="673815"/>
      </dsp:txXfrm>
    </dsp:sp>
    <dsp:sp modelId="{90CAAC3F-A57D-497C-B1A6-3478845B00C5}">
      <dsp:nvSpPr>
        <dsp:cNvPr id="0" name=""/>
        <dsp:cNvSpPr/>
      </dsp:nvSpPr>
      <dsp:spPr>
        <a:xfrm rot="5400000">
          <a:off x="4260323" y="-875652"/>
          <a:ext cx="625686" cy="779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Reconhecimento do direito ao registro e possibilidade de acesso;</a:t>
          </a:r>
        </a:p>
      </dsp:txBody>
      <dsp:txXfrm rot="5400000">
        <a:off x="4260323" y="-875652"/>
        <a:ext cx="625686" cy="7798702"/>
      </dsp:txXfrm>
    </dsp:sp>
    <dsp:sp modelId="{70643D50-72B5-4CC6-BF88-C6B42881FE8B}">
      <dsp:nvSpPr>
        <dsp:cNvPr id="0" name=""/>
        <dsp:cNvSpPr/>
      </dsp:nvSpPr>
      <dsp:spPr>
        <a:xfrm rot="5400000">
          <a:off x="-144389" y="3703909"/>
          <a:ext cx="962594" cy="673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5</a:t>
          </a:r>
        </a:p>
      </dsp:txBody>
      <dsp:txXfrm rot="5400000">
        <a:off x="-144389" y="3703909"/>
        <a:ext cx="962594" cy="673815"/>
      </dsp:txXfrm>
    </dsp:sp>
    <dsp:sp modelId="{6BBE637E-11E8-4DC7-823E-DF5527447910}">
      <dsp:nvSpPr>
        <dsp:cNvPr id="0" name=""/>
        <dsp:cNvSpPr/>
      </dsp:nvSpPr>
      <dsp:spPr>
        <a:xfrm rot="5400000">
          <a:off x="4260323" y="-26987"/>
          <a:ext cx="625686" cy="779870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E estar em acompanhamento familiar.</a:t>
          </a:r>
        </a:p>
      </dsp:txBody>
      <dsp:txXfrm rot="5400000">
        <a:off x="4260323" y="-26987"/>
        <a:ext cx="625686" cy="779870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B6709-9530-4827-959B-642ED8F416C2}">
      <dsp:nvSpPr>
        <dsp:cNvPr id="0" name=""/>
        <dsp:cNvSpPr/>
      </dsp:nvSpPr>
      <dsp:spPr>
        <a:xfrm>
          <a:off x="542899" y="0"/>
          <a:ext cx="5397806" cy="4911741"/>
        </a:xfrm>
        <a:prstGeom prst="triangle">
          <a:avLst/>
        </a:prstGeom>
        <a:solidFill>
          <a:srgbClr val="E1C0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0479B-4830-4B1F-9F97-1965B092C0CD}">
      <dsp:nvSpPr>
        <dsp:cNvPr id="0" name=""/>
        <dsp:cNvSpPr/>
      </dsp:nvSpPr>
      <dsp:spPr>
        <a:xfrm>
          <a:off x="1275369" y="493113"/>
          <a:ext cx="6717137" cy="827896"/>
        </a:xfrm>
        <a:prstGeom prst="round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bg1"/>
              </a:solidFill>
            </a:rPr>
            <a:t>Um instrumental que organiza melhor as informações necessárias ao serviço;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1275369" y="493113"/>
        <a:ext cx="6717137" cy="827896"/>
      </dsp:txXfrm>
    </dsp:sp>
    <dsp:sp modelId="{19B5D979-DBDC-41E4-A8C4-57AFF67C17FB}">
      <dsp:nvSpPr>
        <dsp:cNvPr id="0" name=""/>
        <dsp:cNvSpPr/>
      </dsp:nvSpPr>
      <dsp:spPr>
        <a:xfrm>
          <a:off x="1282855" y="1389071"/>
          <a:ext cx="6663660" cy="827896"/>
        </a:xfrm>
        <a:prstGeom prst="round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bg1"/>
              </a:solidFill>
            </a:rPr>
            <a:t>Instrumento que fortalece a identidade do serviço como oferta pública;</a:t>
          </a:r>
        </a:p>
      </dsp:txBody>
      <dsp:txXfrm>
        <a:off x="1282855" y="1389071"/>
        <a:ext cx="6663660" cy="827896"/>
      </dsp:txXfrm>
    </dsp:sp>
    <dsp:sp modelId="{26182233-FB21-448E-8D0B-5BAD9915AB28}">
      <dsp:nvSpPr>
        <dsp:cNvPr id="0" name=""/>
        <dsp:cNvSpPr/>
      </dsp:nvSpPr>
      <dsp:spPr>
        <a:xfrm>
          <a:off x="1275353" y="2280096"/>
          <a:ext cx="6702994" cy="827896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bg1"/>
              </a:solidFill>
            </a:rPr>
            <a:t>Sugestão construída de forma colaborativa e que pode ser adaptada;</a:t>
          </a:r>
        </a:p>
      </dsp:txBody>
      <dsp:txXfrm>
        <a:off x="1275353" y="2280096"/>
        <a:ext cx="6702994" cy="827896"/>
      </dsp:txXfrm>
    </dsp:sp>
    <dsp:sp modelId="{F3A403B8-C2A9-4515-BC1F-410776574175}">
      <dsp:nvSpPr>
        <dsp:cNvPr id="0" name=""/>
        <dsp:cNvSpPr/>
      </dsp:nvSpPr>
      <dsp:spPr>
        <a:xfrm>
          <a:off x="1151590" y="3201877"/>
          <a:ext cx="6856846" cy="102787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bg1"/>
              </a:solidFill>
            </a:rPr>
            <a:t>Forma de dar visibilidade ao trabalho e organizar a intervenção, possibilitando a construção de projetos.</a:t>
          </a:r>
        </a:p>
      </dsp:txBody>
      <dsp:txXfrm>
        <a:off x="1151590" y="3201877"/>
        <a:ext cx="6856846" cy="102787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2454B-AAE6-475A-A625-D9873B42AD12}">
      <dsp:nvSpPr>
        <dsp:cNvPr id="0" name=""/>
        <dsp:cNvSpPr/>
      </dsp:nvSpPr>
      <dsp:spPr>
        <a:xfrm>
          <a:off x="0" y="51892"/>
          <a:ext cx="8643938" cy="218255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 Lei de Acesso à Informação – Lei 12.527/2011 estabelece que “</a:t>
          </a:r>
          <a:r>
            <a:rPr lang="pt-BR" sz="2000" i="1" kern="1200" dirty="0"/>
            <a:t>informações sob a guarda do Estado que dizem respeito à intimidade, honra e imagem das pessoas, </a:t>
          </a:r>
          <a:r>
            <a:rPr lang="pt-BR" sz="2000" b="1" i="1" kern="1200" dirty="0"/>
            <a:t>não </a:t>
          </a:r>
          <a:r>
            <a:rPr lang="pt-BR" sz="2000" i="1" kern="1200" dirty="0"/>
            <a:t>são públicas</a:t>
          </a:r>
          <a:r>
            <a:rPr lang="pt-BR" sz="2000" kern="1200" dirty="0"/>
            <a:t>” e só podem ser acessadas pelos próprios indivíduos e, por terceiros, apenas em casos excepcionais previstos na Lei. </a:t>
          </a:r>
        </a:p>
      </dsp:txBody>
      <dsp:txXfrm>
        <a:off x="0" y="51892"/>
        <a:ext cx="8643938" cy="2182551"/>
      </dsp:txXfrm>
    </dsp:sp>
    <dsp:sp modelId="{7EA5FCCE-11CC-43E1-9C42-9E5266CF6CF7}">
      <dsp:nvSpPr>
        <dsp:cNvPr id="0" name=""/>
        <dsp:cNvSpPr/>
      </dsp:nvSpPr>
      <dsp:spPr>
        <a:xfrm>
          <a:off x="0" y="2234444"/>
          <a:ext cx="86439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600" kern="1200" dirty="0"/>
        </a:p>
      </dsp:txBody>
      <dsp:txXfrm>
        <a:off x="0" y="2234444"/>
        <a:ext cx="8643938" cy="331200"/>
      </dsp:txXfrm>
    </dsp:sp>
    <dsp:sp modelId="{787F66D8-886C-40BA-BBA7-0A873E6C2A35}">
      <dsp:nvSpPr>
        <dsp:cNvPr id="0" name=""/>
        <dsp:cNvSpPr/>
      </dsp:nvSpPr>
      <dsp:spPr>
        <a:xfrm>
          <a:off x="0" y="2565644"/>
          <a:ext cx="8643938" cy="205188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 NOB SUAS 2012 assinala os princípios éticos para a oferta da proteção </a:t>
          </a:r>
          <a:r>
            <a:rPr lang="pt-BR" sz="2000" kern="1200" dirty="0" err="1"/>
            <a:t>socioassistencial</a:t>
          </a:r>
          <a:r>
            <a:rPr lang="pt-BR" sz="2000" kern="1200" dirty="0"/>
            <a:t> no SUAS e ressalta  a importância da “</a:t>
          </a:r>
          <a:r>
            <a:rPr lang="pt-BR" sz="2000" i="1" kern="1200" dirty="0"/>
            <a:t>garantia aos profissionais das condições necessárias para a oferta de serviços em local adequado e acessível aos usuários, com a preservação do sigilo sobre as informações prestadas no atendimento </a:t>
          </a:r>
          <a:r>
            <a:rPr lang="pt-BR" sz="2000" i="1" kern="1200" dirty="0" err="1"/>
            <a:t>socioassistencial</a:t>
          </a:r>
          <a:r>
            <a:rPr lang="pt-BR" sz="2000" i="1" kern="1200" dirty="0"/>
            <a:t>, de forma a assegurar o compromisso ético e profissional estabelecidos na  NOB-RH/SUAS”.</a:t>
          </a:r>
          <a:endParaRPr lang="pt-BR" sz="2000" kern="1200" dirty="0"/>
        </a:p>
      </dsp:txBody>
      <dsp:txXfrm>
        <a:off x="0" y="2565644"/>
        <a:ext cx="8643938" cy="2051887"/>
      </dsp:txXfrm>
    </dsp:sp>
    <dsp:sp modelId="{41A27DA3-7E1F-4AB5-AD5B-26266A3A1EBF}">
      <dsp:nvSpPr>
        <dsp:cNvPr id="0" name=""/>
        <dsp:cNvSpPr/>
      </dsp:nvSpPr>
      <dsp:spPr>
        <a:xfrm>
          <a:off x="0" y="4617532"/>
          <a:ext cx="86439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600" kern="1200"/>
        </a:p>
      </dsp:txBody>
      <dsp:txXfrm>
        <a:off x="0" y="4617532"/>
        <a:ext cx="8643938" cy="3312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4BD40-7FD8-4F01-B7B8-AF5992F4EFF5}">
      <dsp:nvSpPr>
        <dsp:cNvPr id="0" name=""/>
        <dsp:cNvSpPr/>
      </dsp:nvSpPr>
      <dsp:spPr>
        <a:xfrm rot="5400000">
          <a:off x="-271734" y="273679"/>
          <a:ext cx="1811560" cy="12680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1</a:t>
          </a:r>
          <a:endParaRPr lang="pt-BR" sz="3500" kern="1200" dirty="0"/>
        </a:p>
      </dsp:txBody>
      <dsp:txXfrm rot="5400000">
        <a:off x="-271734" y="273679"/>
        <a:ext cx="1811560" cy="1268092"/>
      </dsp:txXfrm>
    </dsp:sp>
    <dsp:sp modelId="{D83864E2-8D65-42FC-91FA-42EAA8F0630C}">
      <dsp:nvSpPr>
        <dsp:cNvPr id="0" name=""/>
        <dsp:cNvSpPr/>
      </dsp:nvSpPr>
      <dsp:spPr>
        <a:xfrm rot="5400000">
          <a:off x="4234971" y="-2977721"/>
          <a:ext cx="1177514" cy="713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/>
            <a:t>Histórico pessoal e familiar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/>
            <a:t>Eventos de violência e negligencia</a:t>
          </a:r>
        </a:p>
      </dsp:txBody>
      <dsp:txXfrm rot="5400000">
        <a:off x="4234971" y="-2977721"/>
        <a:ext cx="1177514" cy="7132957"/>
      </dsp:txXfrm>
    </dsp:sp>
    <dsp:sp modelId="{08FF308E-6969-4CF9-BA1A-E458FF1062AE}">
      <dsp:nvSpPr>
        <dsp:cNvPr id="0" name=""/>
        <dsp:cNvSpPr/>
      </dsp:nvSpPr>
      <dsp:spPr>
        <a:xfrm rot="5400000">
          <a:off x="-271734" y="1893253"/>
          <a:ext cx="1811560" cy="126809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2</a:t>
          </a:r>
          <a:endParaRPr lang="pt-BR" sz="3500" kern="1200" dirty="0"/>
        </a:p>
      </dsp:txBody>
      <dsp:txXfrm rot="5400000">
        <a:off x="-271734" y="1893253"/>
        <a:ext cx="1811560" cy="1268092"/>
      </dsp:txXfrm>
    </dsp:sp>
    <dsp:sp modelId="{C21F8335-C096-40C4-A0DE-8F76CBFCE0E5}">
      <dsp:nvSpPr>
        <dsp:cNvPr id="0" name=""/>
        <dsp:cNvSpPr/>
      </dsp:nvSpPr>
      <dsp:spPr>
        <a:xfrm rot="5400000">
          <a:off x="4245814" y="-1356201"/>
          <a:ext cx="1177514" cy="713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/>
            <a:t>Casos de violação de direitos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/>
            <a:t>Encaminhamentos realizados para a rede</a:t>
          </a:r>
        </a:p>
      </dsp:txBody>
      <dsp:txXfrm rot="5400000">
        <a:off x="4245814" y="-1356201"/>
        <a:ext cx="1177514" cy="7132957"/>
      </dsp:txXfrm>
    </dsp:sp>
    <dsp:sp modelId="{13E64B96-9F27-4659-A293-3F039F45A12E}">
      <dsp:nvSpPr>
        <dsp:cNvPr id="0" name=""/>
        <dsp:cNvSpPr/>
      </dsp:nvSpPr>
      <dsp:spPr>
        <a:xfrm rot="5400000">
          <a:off x="-271734" y="3512827"/>
          <a:ext cx="1811560" cy="126809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3</a:t>
          </a:r>
          <a:endParaRPr lang="pt-BR" sz="3500" kern="1200" dirty="0"/>
        </a:p>
      </dsp:txBody>
      <dsp:txXfrm rot="5400000">
        <a:off x="-271734" y="3512827"/>
        <a:ext cx="1811560" cy="1268092"/>
      </dsp:txXfrm>
    </dsp:sp>
    <dsp:sp modelId="{7F0DF5C4-08C8-4FF0-A133-50AB0B14B895}">
      <dsp:nvSpPr>
        <dsp:cNvPr id="0" name=""/>
        <dsp:cNvSpPr/>
      </dsp:nvSpPr>
      <dsp:spPr>
        <a:xfrm rot="5400000">
          <a:off x="4245814" y="263371"/>
          <a:ext cx="1177514" cy="713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/>
            <a:t>Retorno e </a:t>
          </a:r>
          <a:r>
            <a:rPr lang="pt-BR" sz="2300" kern="1200" dirty="0" smtClean="0"/>
            <a:t>acompanhamento </a:t>
          </a:r>
          <a:r>
            <a:rPr lang="pt-BR" sz="2300" kern="1200" dirty="0"/>
            <a:t>dos encaminhamentos realizados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/>
            <a:t>Inserção nos serviços </a:t>
          </a:r>
          <a:r>
            <a:rPr lang="pt-BR" sz="2300" kern="1200" dirty="0" err="1"/>
            <a:t>socioassistenciais</a:t>
          </a:r>
          <a:endParaRPr lang="pt-BR" sz="2300" kern="1200" dirty="0"/>
        </a:p>
      </dsp:txBody>
      <dsp:txXfrm rot="5400000">
        <a:off x="4245814" y="263371"/>
        <a:ext cx="1177514" cy="713295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FA2ED-EC82-4141-8214-F8D9BCB36E53}">
      <dsp:nvSpPr>
        <dsp:cNvPr id="0" name=""/>
        <dsp:cNvSpPr/>
      </dsp:nvSpPr>
      <dsp:spPr>
        <a:xfrm>
          <a:off x="0" y="159004"/>
          <a:ext cx="8072494" cy="879698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500" kern="1200" dirty="0">
              <a:latin typeface="Cambria" panose="02040503050406030204" pitchFamily="18" charset="0"/>
            </a:rPr>
            <a:t>O Prontuário SUAS é subdividido em blocos que registram informações sobre:</a:t>
          </a:r>
          <a:endParaRPr lang="pt-BR" sz="2500" kern="1200" dirty="0"/>
        </a:p>
      </dsp:txBody>
      <dsp:txXfrm>
        <a:off x="0" y="159004"/>
        <a:ext cx="8072494" cy="879698"/>
      </dsp:txXfrm>
    </dsp:sp>
    <dsp:sp modelId="{69664EA7-9F14-4F75-9041-3519D289B33C}">
      <dsp:nvSpPr>
        <dsp:cNvPr id="0" name=""/>
        <dsp:cNvSpPr/>
      </dsp:nvSpPr>
      <dsp:spPr>
        <a:xfrm>
          <a:off x="70" y="996666"/>
          <a:ext cx="2516927" cy="3987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 dirty="0">
              <a:latin typeface="Cambria" panose="02040503050406030204" pitchFamily="18" charset="0"/>
            </a:rPr>
            <a:t>Identificação e endereço da família;</a:t>
          </a:r>
          <a:endParaRPr lang="pt-BR" sz="1900" kern="1200" dirty="0"/>
        </a:p>
      </dsp:txBody>
      <dsp:txXfrm>
        <a:off x="70" y="996666"/>
        <a:ext cx="2516927" cy="3987864"/>
      </dsp:txXfrm>
    </dsp:sp>
    <dsp:sp modelId="{EE311316-8C6B-432B-9626-131809AF1FF5}">
      <dsp:nvSpPr>
        <dsp:cNvPr id="0" name=""/>
        <dsp:cNvSpPr/>
      </dsp:nvSpPr>
      <dsp:spPr>
        <a:xfrm>
          <a:off x="2516997" y="996666"/>
          <a:ext cx="1968526" cy="398786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 dirty="0">
              <a:latin typeface="Cambria" panose="02040503050406030204" pitchFamily="18" charset="0"/>
            </a:rPr>
            <a:t>Forma de acesso ao Serviço/Unidade e razão do primeiro atendimento;</a:t>
          </a:r>
          <a:endParaRPr lang="pt-BR" sz="1900" kern="1200" dirty="0"/>
        </a:p>
      </dsp:txBody>
      <dsp:txXfrm>
        <a:off x="2516997" y="996666"/>
        <a:ext cx="1968526" cy="3987864"/>
      </dsp:txXfrm>
    </dsp:sp>
    <dsp:sp modelId="{3CD00DD9-F66D-482B-91AE-8FD4CECDE53A}">
      <dsp:nvSpPr>
        <dsp:cNvPr id="0" name=""/>
        <dsp:cNvSpPr/>
      </dsp:nvSpPr>
      <dsp:spPr>
        <a:xfrm>
          <a:off x="4448112" y="1038322"/>
          <a:ext cx="3586899" cy="373067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 dirty="0">
              <a:latin typeface="Cambria" panose="02040503050406030204" pitchFamily="18" charset="0"/>
            </a:rPr>
            <a:t>Informações sobre as características socioeconômicas da família, características do domicílio, identificação de vulnerabilidades, riscos e violações de direitos, acesso da família (ou indivíduo) a serviços e benefícios, registro dos encaminhamentos realizados e informações relativas à referência e contra referência.</a:t>
          </a:r>
          <a:endParaRPr lang="pt-BR" sz="1900" kern="1200" dirty="0"/>
        </a:p>
      </dsp:txBody>
      <dsp:txXfrm>
        <a:off x="4448112" y="1038322"/>
        <a:ext cx="3586899" cy="3730671"/>
      </dsp:txXfrm>
    </dsp:sp>
    <dsp:sp modelId="{8C874AB6-B40F-43F3-9E21-7F0E3E3558B7}">
      <dsp:nvSpPr>
        <dsp:cNvPr id="0" name=""/>
        <dsp:cNvSpPr/>
      </dsp:nvSpPr>
      <dsp:spPr>
        <a:xfrm>
          <a:off x="0" y="4749866"/>
          <a:ext cx="8072494" cy="3600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6858C-DB71-4A18-B71E-9EC87A990209}">
      <dsp:nvSpPr>
        <dsp:cNvPr id="0" name=""/>
        <dsp:cNvSpPr/>
      </dsp:nvSpPr>
      <dsp:spPr>
        <a:xfrm rot="16200000">
          <a:off x="50" y="4"/>
          <a:ext cx="2878309" cy="288924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Importância e necessidade da elaboração de um instrumento nacional</a:t>
          </a:r>
        </a:p>
      </dsp:txBody>
      <dsp:txXfrm rot="16200000">
        <a:off x="50" y="4"/>
        <a:ext cx="2878309" cy="2889247"/>
      </dsp:txXfrm>
    </dsp:sp>
    <dsp:sp modelId="{937D3F83-5256-47C5-A326-3F0C54397FC6}">
      <dsp:nvSpPr>
        <dsp:cNvPr id="0" name=""/>
        <dsp:cNvSpPr/>
      </dsp:nvSpPr>
      <dsp:spPr>
        <a:xfrm rot="5400000">
          <a:off x="4122564" y="4"/>
          <a:ext cx="2878309" cy="288924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Uniformizar os registros das informações</a:t>
          </a:r>
        </a:p>
      </dsp:txBody>
      <dsp:txXfrm rot="5400000">
        <a:off x="4122564" y="4"/>
        <a:ext cx="2878309" cy="28892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77246E-2145-4071-935B-E6FD99D8A6D9}">
      <dsp:nvSpPr>
        <dsp:cNvPr id="0" name=""/>
        <dsp:cNvSpPr/>
      </dsp:nvSpPr>
      <dsp:spPr>
        <a:xfrm>
          <a:off x="3024603" y="1025"/>
          <a:ext cx="1380344" cy="13803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Profissionais CRAS e CREAS</a:t>
          </a:r>
        </a:p>
      </dsp:txBody>
      <dsp:txXfrm>
        <a:off x="3024603" y="1025"/>
        <a:ext cx="1380344" cy="1380344"/>
      </dsp:txXfrm>
    </dsp:sp>
    <dsp:sp modelId="{0F711BB8-CFDC-4304-9907-6423465708BD}">
      <dsp:nvSpPr>
        <dsp:cNvPr id="0" name=""/>
        <dsp:cNvSpPr/>
      </dsp:nvSpPr>
      <dsp:spPr>
        <a:xfrm rot="2160000">
          <a:off x="4361331" y="1061326"/>
          <a:ext cx="366975" cy="465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2160000">
        <a:off x="4361331" y="1061326"/>
        <a:ext cx="366975" cy="465866"/>
      </dsp:txXfrm>
    </dsp:sp>
    <dsp:sp modelId="{EFC83D1C-8BC4-4A10-A471-A694AAA1011C}">
      <dsp:nvSpPr>
        <dsp:cNvPr id="0" name=""/>
        <dsp:cNvSpPr/>
      </dsp:nvSpPr>
      <dsp:spPr>
        <a:xfrm>
          <a:off x="4701495" y="1219358"/>
          <a:ext cx="1380344" cy="13803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Professores</a:t>
          </a:r>
        </a:p>
      </dsp:txBody>
      <dsp:txXfrm>
        <a:off x="4701495" y="1219358"/>
        <a:ext cx="1380344" cy="1380344"/>
      </dsp:txXfrm>
    </dsp:sp>
    <dsp:sp modelId="{D2C34A41-29D4-4656-BFC7-75A43AA4C0BC}">
      <dsp:nvSpPr>
        <dsp:cNvPr id="0" name=""/>
        <dsp:cNvSpPr/>
      </dsp:nvSpPr>
      <dsp:spPr>
        <a:xfrm rot="6480000">
          <a:off x="4891130" y="2652371"/>
          <a:ext cx="366975" cy="465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6480000">
        <a:off x="4891130" y="2652371"/>
        <a:ext cx="366975" cy="465866"/>
      </dsp:txXfrm>
    </dsp:sp>
    <dsp:sp modelId="{2E40C108-FC55-4442-A53D-D70F94529B80}">
      <dsp:nvSpPr>
        <dsp:cNvPr id="0" name=""/>
        <dsp:cNvSpPr/>
      </dsp:nvSpPr>
      <dsp:spPr>
        <a:xfrm>
          <a:off x="4060979" y="3190662"/>
          <a:ext cx="1380344" cy="138034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Pesquisadores</a:t>
          </a:r>
        </a:p>
      </dsp:txBody>
      <dsp:txXfrm>
        <a:off x="4060979" y="3190662"/>
        <a:ext cx="1380344" cy="1380344"/>
      </dsp:txXfrm>
    </dsp:sp>
    <dsp:sp modelId="{51352C13-D699-446B-A033-64ED0D58E98D}">
      <dsp:nvSpPr>
        <dsp:cNvPr id="0" name=""/>
        <dsp:cNvSpPr/>
      </dsp:nvSpPr>
      <dsp:spPr>
        <a:xfrm rot="10881888">
          <a:off x="3604142" y="3624421"/>
          <a:ext cx="323029" cy="465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81888">
        <a:off x="3604142" y="3624421"/>
        <a:ext cx="323029" cy="465866"/>
      </dsp:txXfrm>
    </dsp:sp>
    <dsp:sp modelId="{2BA6B47E-E2D1-4796-A015-F2A0E99CA0F8}">
      <dsp:nvSpPr>
        <dsp:cNvPr id="0" name=""/>
        <dsp:cNvSpPr/>
      </dsp:nvSpPr>
      <dsp:spPr>
        <a:xfrm>
          <a:off x="2071711" y="3143268"/>
          <a:ext cx="1380344" cy="13803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CFP E CFESS</a:t>
          </a:r>
        </a:p>
      </dsp:txBody>
      <dsp:txXfrm>
        <a:off x="2071711" y="3143268"/>
        <a:ext cx="1380344" cy="1380344"/>
      </dsp:txXfrm>
    </dsp:sp>
    <dsp:sp modelId="{20708024-1E56-4F73-9CEC-E1D2AC5E2967}">
      <dsp:nvSpPr>
        <dsp:cNvPr id="0" name=""/>
        <dsp:cNvSpPr/>
      </dsp:nvSpPr>
      <dsp:spPr>
        <a:xfrm rot="14962672">
          <a:off x="2224501" y="2648032"/>
          <a:ext cx="357899" cy="465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4962672">
        <a:off x="2224501" y="2648032"/>
        <a:ext cx="357899" cy="465866"/>
      </dsp:txXfrm>
    </dsp:sp>
    <dsp:sp modelId="{F5BA8002-543A-414F-850A-1E8122E5140E}">
      <dsp:nvSpPr>
        <dsp:cNvPr id="0" name=""/>
        <dsp:cNvSpPr/>
      </dsp:nvSpPr>
      <dsp:spPr>
        <a:xfrm>
          <a:off x="1347712" y="1219358"/>
          <a:ext cx="1380344" cy="13803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Equipes técnicas do MDS</a:t>
          </a:r>
        </a:p>
      </dsp:txBody>
      <dsp:txXfrm>
        <a:off x="1347712" y="1219358"/>
        <a:ext cx="1380344" cy="1380344"/>
      </dsp:txXfrm>
    </dsp:sp>
    <dsp:sp modelId="{6C09ADC4-2C84-4CC8-AC27-D7794FA7C602}">
      <dsp:nvSpPr>
        <dsp:cNvPr id="0" name=""/>
        <dsp:cNvSpPr/>
      </dsp:nvSpPr>
      <dsp:spPr>
        <a:xfrm rot="19440000">
          <a:off x="2684439" y="1073535"/>
          <a:ext cx="366975" cy="465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9440000">
        <a:off x="2684439" y="1073535"/>
        <a:ext cx="366975" cy="4658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C47B0-BB7F-437C-80DE-4D91E1B05DD4}">
      <dsp:nvSpPr>
        <dsp:cNvPr id="0" name=""/>
        <dsp:cNvSpPr/>
      </dsp:nvSpPr>
      <dsp:spPr>
        <a:xfrm>
          <a:off x="0" y="0"/>
          <a:ext cx="8572560" cy="13559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Qualificar o trabalho social desenvolvido com as famílias nos CRAS e nos CREAS;</a:t>
          </a:r>
        </a:p>
      </dsp:txBody>
      <dsp:txXfrm>
        <a:off x="1850111" y="0"/>
        <a:ext cx="6722448" cy="1355996"/>
      </dsp:txXfrm>
    </dsp:sp>
    <dsp:sp modelId="{E1F91F66-C005-49E2-9671-9788122731E9}">
      <dsp:nvSpPr>
        <dsp:cNvPr id="0" name=""/>
        <dsp:cNvSpPr/>
      </dsp:nvSpPr>
      <dsp:spPr>
        <a:xfrm>
          <a:off x="135599" y="135599"/>
          <a:ext cx="1714512" cy="10847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ECEE-339D-408F-8222-BF8388E80781}">
      <dsp:nvSpPr>
        <dsp:cNvPr id="0" name=""/>
        <dsp:cNvSpPr/>
      </dsp:nvSpPr>
      <dsp:spPr>
        <a:xfrm>
          <a:off x="0" y="1533340"/>
          <a:ext cx="8572560" cy="100130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Garantir direito que a família/indivíduo tem de ter registrado o histórico do seu atendimento na unidade, podendo consultá-lo a qualquer momento;</a:t>
          </a:r>
        </a:p>
      </dsp:txBody>
      <dsp:txXfrm>
        <a:off x="1850111" y="1533340"/>
        <a:ext cx="6722448" cy="1001308"/>
      </dsp:txXfrm>
    </dsp:sp>
    <dsp:sp modelId="{7CE95B15-EE5F-4908-A6B0-3A5D14910F67}">
      <dsp:nvSpPr>
        <dsp:cNvPr id="0" name=""/>
        <dsp:cNvSpPr/>
      </dsp:nvSpPr>
      <dsp:spPr>
        <a:xfrm>
          <a:off x="135599" y="1491596"/>
          <a:ext cx="1714512" cy="10847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8794C-DACD-4431-AE1C-D1EDBCA91BB3}">
      <dsp:nvSpPr>
        <dsp:cNvPr id="0" name=""/>
        <dsp:cNvSpPr/>
      </dsp:nvSpPr>
      <dsp:spPr>
        <a:xfrm>
          <a:off x="0" y="2711992"/>
          <a:ext cx="8572560" cy="135599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Sistematizar e padronizar os dados, considerando que os serviços públicos tem o dever de produzir e organizar informações sobre os serviços prestados à comunidade.</a:t>
          </a:r>
        </a:p>
      </dsp:txBody>
      <dsp:txXfrm>
        <a:off x="1850111" y="2711992"/>
        <a:ext cx="6722448" cy="1355996"/>
      </dsp:txXfrm>
    </dsp:sp>
    <dsp:sp modelId="{6C701C0F-B2CF-458D-AA81-BEE2DFDC90ED}">
      <dsp:nvSpPr>
        <dsp:cNvPr id="0" name=""/>
        <dsp:cNvSpPr/>
      </dsp:nvSpPr>
      <dsp:spPr>
        <a:xfrm>
          <a:off x="135599" y="2847592"/>
          <a:ext cx="1714512" cy="10847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8AAA8-1C55-489C-AABC-0E258A4E37F6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O registro sistemático de informações em prontuário representa um indicador de qualidade do serviço ofertado;</a:t>
          </a:r>
        </a:p>
      </dsp:txBody>
      <dsp:txXfrm>
        <a:off x="1861389" y="0"/>
        <a:ext cx="6368210" cy="2154694"/>
      </dsp:txXfrm>
    </dsp:sp>
    <dsp:sp modelId="{9854A9C7-923A-4D6C-B28E-9EA4CAC8B576}">
      <dsp:nvSpPr>
        <dsp:cNvPr id="0" name=""/>
        <dsp:cNvSpPr/>
      </dsp:nvSpPr>
      <dsp:spPr>
        <a:xfrm>
          <a:off x="288235" y="391775"/>
          <a:ext cx="1185951" cy="15888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5B426-A423-4411-8548-B30D59E13824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constituir como um instrumento técnico para respaldo ético e legal dos profissionais responsáveis pelo serviço ofertado e para a família e indivíduos acompanhados no âmbito do PAIF e do PAEFI.</a:t>
          </a:r>
        </a:p>
      </dsp:txBody>
      <dsp:txXfrm>
        <a:off x="1861389" y="2370163"/>
        <a:ext cx="6368210" cy="2154694"/>
      </dsp:txXfrm>
    </dsp:sp>
    <dsp:sp modelId="{24617260-A9DE-4378-88B3-F97380B2DD8A}">
      <dsp:nvSpPr>
        <dsp:cNvPr id="0" name=""/>
        <dsp:cNvSpPr/>
      </dsp:nvSpPr>
      <dsp:spPr>
        <a:xfrm>
          <a:off x="259736" y="2677233"/>
          <a:ext cx="1128755" cy="15067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FEAF0-4B63-41DF-80FC-7BD59F16C03F}">
      <dsp:nvSpPr>
        <dsp:cNvPr id="0" name=""/>
        <dsp:cNvSpPr/>
      </dsp:nvSpPr>
      <dsp:spPr>
        <a:xfrm>
          <a:off x="0" y="3495369"/>
          <a:ext cx="8401080" cy="114725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Instrumentalizar a Gestão</a:t>
          </a:r>
        </a:p>
      </dsp:txBody>
      <dsp:txXfrm>
        <a:off x="0" y="3495369"/>
        <a:ext cx="8401080" cy="619519"/>
      </dsp:txXfrm>
    </dsp:sp>
    <dsp:sp modelId="{1B101931-6A6D-442C-AD54-9D87B078B4DD}">
      <dsp:nvSpPr>
        <dsp:cNvPr id="0" name=""/>
        <dsp:cNvSpPr/>
      </dsp:nvSpPr>
      <dsp:spPr>
        <a:xfrm>
          <a:off x="0" y="4091944"/>
          <a:ext cx="4200540" cy="5277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Monitoramento</a:t>
          </a:r>
        </a:p>
      </dsp:txBody>
      <dsp:txXfrm>
        <a:off x="0" y="4091944"/>
        <a:ext cx="4200540" cy="527738"/>
      </dsp:txXfrm>
    </dsp:sp>
    <dsp:sp modelId="{F9CCAB10-CDC4-4DCF-9B2E-E1AED7E186EE}">
      <dsp:nvSpPr>
        <dsp:cNvPr id="0" name=""/>
        <dsp:cNvSpPr/>
      </dsp:nvSpPr>
      <dsp:spPr>
        <a:xfrm>
          <a:off x="4200540" y="4091944"/>
          <a:ext cx="4200540" cy="527738"/>
        </a:xfrm>
        <a:prstGeom prst="rect">
          <a:avLst/>
        </a:prstGeom>
        <a:solidFill>
          <a:schemeClr val="accent5">
            <a:tint val="40000"/>
            <a:alpha val="90000"/>
            <a:hueOff val="-2820979"/>
            <a:satOff val="5310"/>
            <a:lumOff val="80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Avaliação das Ações</a:t>
          </a:r>
        </a:p>
      </dsp:txBody>
      <dsp:txXfrm>
        <a:off x="4200540" y="4091944"/>
        <a:ext cx="4200540" cy="527738"/>
      </dsp:txXfrm>
    </dsp:sp>
    <dsp:sp modelId="{C50FF60F-7D48-4296-B433-C5F2E19C0089}">
      <dsp:nvSpPr>
        <dsp:cNvPr id="0" name=""/>
        <dsp:cNvSpPr/>
      </dsp:nvSpPr>
      <dsp:spPr>
        <a:xfrm rot="10800000">
          <a:off x="0" y="1748095"/>
          <a:ext cx="8401080" cy="1764483"/>
        </a:xfrm>
        <a:prstGeom prst="upArrowCallout">
          <a:avLst/>
        </a:prstGeom>
        <a:solidFill>
          <a:schemeClr val="accent6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As informações essenciais ao acompanhamento familiar</a:t>
          </a:r>
        </a:p>
      </dsp:txBody>
      <dsp:txXfrm>
        <a:off x="0" y="1748095"/>
        <a:ext cx="8401080" cy="619333"/>
      </dsp:txXfrm>
    </dsp:sp>
    <dsp:sp modelId="{F62917A4-BC5C-4B64-BA5E-D70CDA20BCA8}">
      <dsp:nvSpPr>
        <dsp:cNvPr id="0" name=""/>
        <dsp:cNvSpPr/>
      </dsp:nvSpPr>
      <dsp:spPr>
        <a:xfrm>
          <a:off x="0" y="2367428"/>
          <a:ext cx="4200540" cy="527580"/>
        </a:xfrm>
        <a:prstGeom prst="rect">
          <a:avLst/>
        </a:prstGeom>
        <a:solidFill>
          <a:schemeClr val="accent5">
            <a:tint val="40000"/>
            <a:alpha val="90000"/>
            <a:hueOff val="-5641959"/>
            <a:satOff val="10621"/>
            <a:lumOff val="16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PAIF</a:t>
          </a:r>
        </a:p>
      </dsp:txBody>
      <dsp:txXfrm>
        <a:off x="0" y="2367428"/>
        <a:ext cx="4200540" cy="527580"/>
      </dsp:txXfrm>
    </dsp:sp>
    <dsp:sp modelId="{3822C7C8-BAC0-43A1-8C61-B8E3C71AB0E4}">
      <dsp:nvSpPr>
        <dsp:cNvPr id="0" name=""/>
        <dsp:cNvSpPr/>
      </dsp:nvSpPr>
      <dsp:spPr>
        <a:xfrm>
          <a:off x="4200540" y="2367428"/>
          <a:ext cx="4200540" cy="527580"/>
        </a:xfrm>
        <a:prstGeom prst="rect">
          <a:avLst/>
        </a:prstGeom>
        <a:solidFill>
          <a:schemeClr val="accent5">
            <a:tint val="40000"/>
            <a:alpha val="90000"/>
            <a:hueOff val="-8462939"/>
            <a:satOff val="15931"/>
            <a:lumOff val="241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PAEFI</a:t>
          </a:r>
        </a:p>
      </dsp:txBody>
      <dsp:txXfrm>
        <a:off x="4200540" y="2367428"/>
        <a:ext cx="4200540" cy="527580"/>
      </dsp:txXfrm>
    </dsp:sp>
    <dsp:sp modelId="{BA8D7D75-7D08-497A-9879-7CD49FD29251}">
      <dsp:nvSpPr>
        <dsp:cNvPr id="0" name=""/>
        <dsp:cNvSpPr/>
      </dsp:nvSpPr>
      <dsp:spPr>
        <a:xfrm rot="10800000">
          <a:off x="0" y="820"/>
          <a:ext cx="8401080" cy="1764483"/>
        </a:xfrm>
        <a:prstGeom prst="upArrowCallou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Objetivos do Prontuário </a:t>
          </a:r>
          <a:r>
            <a:rPr lang="pt-BR" sz="3200" kern="1200" dirty="0"/>
            <a:t>SUAS</a:t>
          </a:r>
        </a:p>
      </dsp:txBody>
      <dsp:txXfrm>
        <a:off x="0" y="820"/>
        <a:ext cx="8401080" cy="619333"/>
      </dsp:txXfrm>
    </dsp:sp>
    <dsp:sp modelId="{2D519406-642F-4674-98CB-9693DC8ABE5B}">
      <dsp:nvSpPr>
        <dsp:cNvPr id="0" name=""/>
        <dsp:cNvSpPr/>
      </dsp:nvSpPr>
      <dsp:spPr>
        <a:xfrm>
          <a:off x="0" y="620154"/>
          <a:ext cx="4200540" cy="527580"/>
        </a:xfrm>
        <a:prstGeom prst="rect">
          <a:avLst/>
        </a:prstGeom>
        <a:solidFill>
          <a:schemeClr val="accent5">
            <a:tint val="40000"/>
            <a:alpha val="90000"/>
            <a:hueOff val="-11283918"/>
            <a:satOff val="21242"/>
            <a:lumOff val="321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Organizar </a:t>
          </a:r>
        </a:p>
      </dsp:txBody>
      <dsp:txXfrm>
        <a:off x="0" y="620154"/>
        <a:ext cx="4200540" cy="527580"/>
      </dsp:txXfrm>
    </dsp:sp>
    <dsp:sp modelId="{660CB5E2-E70A-4109-958F-8B6AAF8D62FF}">
      <dsp:nvSpPr>
        <dsp:cNvPr id="0" name=""/>
        <dsp:cNvSpPr/>
      </dsp:nvSpPr>
      <dsp:spPr>
        <a:xfrm>
          <a:off x="4200540" y="620154"/>
          <a:ext cx="4200540" cy="527580"/>
        </a:xfrm>
        <a:prstGeom prst="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Sistematizar</a:t>
          </a:r>
        </a:p>
      </dsp:txBody>
      <dsp:txXfrm>
        <a:off x="4200540" y="620154"/>
        <a:ext cx="4200540" cy="5275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99A04-2403-4157-86BE-ED469EBC4459}">
      <dsp:nvSpPr>
        <dsp:cNvPr id="0" name=""/>
        <dsp:cNvSpPr/>
      </dsp:nvSpPr>
      <dsp:spPr>
        <a:xfrm>
          <a:off x="0" y="31660"/>
          <a:ext cx="8229600" cy="73649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Qualidade do serviço ofertado; </a:t>
          </a:r>
        </a:p>
      </dsp:txBody>
      <dsp:txXfrm>
        <a:off x="0" y="31660"/>
        <a:ext cx="8229600" cy="736499"/>
      </dsp:txXfrm>
    </dsp:sp>
    <dsp:sp modelId="{BA9FD13E-C751-4421-8E51-7A88EF969ECE}">
      <dsp:nvSpPr>
        <dsp:cNvPr id="0" name=""/>
        <dsp:cNvSpPr/>
      </dsp:nvSpPr>
      <dsp:spPr>
        <a:xfrm>
          <a:off x="0" y="768159"/>
          <a:ext cx="82296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900" kern="1200" dirty="0">
            <a:solidFill>
              <a:schemeClr val="bg1"/>
            </a:solidFill>
          </a:endParaRPr>
        </a:p>
      </dsp:txBody>
      <dsp:txXfrm>
        <a:off x="0" y="768159"/>
        <a:ext cx="8229600" cy="844560"/>
      </dsp:txXfrm>
    </dsp:sp>
    <dsp:sp modelId="{EEAFE46D-2A05-43EA-80C5-4A7483878A3B}">
      <dsp:nvSpPr>
        <dsp:cNvPr id="0" name=""/>
        <dsp:cNvSpPr/>
      </dsp:nvSpPr>
      <dsp:spPr>
        <a:xfrm>
          <a:off x="0" y="1315895"/>
          <a:ext cx="8229600" cy="805936"/>
        </a:xfrm>
        <a:prstGeom prst="roundRect">
          <a:avLst/>
        </a:prstGeom>
        <a:solidFill>
          <a:schemeClr val="accent3">
            <a:shade val="80000"/>
            <a:hueOff val="177823"/>
            <a:satOff val="-16927"/>
            <a:lumOff val="12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Garantia de  respaldo ético e legal dos profissionais que atuam no PAIF e no PAEFI; </a:t>
          </a:r>
        </a:p>
      </dsp:txBody>
      <dsp:txXfrm>
        <a:off x="0" y="1315895"/>
        <a:ext cx="8229600" cy="805936"/>
      </dsp:txXfrm>
    </dsp:sp>
    <dsp:sp modelId="{420D1CDE-26A3-4D2F-97DA-018EB6E794E1}">
      <dsp:nvSpPr>
        <dsp:cNvPr id="0" name=""/>
        <dsp:cNvSpPr/>
      </dsp:nvSpPr>
      <dsp:spPr>
        <a:xfrm>
          <a:off x="0" y="1272100"/>
          <a:ext cx="8229600" cy="33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900" kern="1200"/>
            <a:t> </a:t>
          </a:r>
          <a:endParaRPr lang="pt-BR" sz="900" kern="1200" dirty="0"/>
        </a:p>
      </dsp:txBody>
      <dsp:txXfrm>
        <a:off x="0" y="1272100"/>
        <a:ext cx="8229600" cy="336665"/>
      </dsp:txXfrm>
    </dsp:sp>
    <dsp:sp modelId="{DAA19C1B-8B47-4D9F-9740-03195240AA9C}">
      <dsp:nvSpPr>
        <dsp:cNvPr id="0" name=""/>
        <dsp:cNvSpPr/>
      </dsp:nvSpPr>
      <dsp:spPr>
        <a:xfrm>
          <a:off x="0" y="2522803"/>
          <a:ext cx="8229600" cy="878332"/>
        </a:xfrm>
        <a:prstGeom prst="roundRect">
          <a:avLst/>
        </a:prstGeom>
        <a:solidFill>
          <a:schemeClr val="accent3">
            <a:shade val="80000"/>
            <a:hueOff val="355646"/>
            <a:satOff val="-33855"/>
            <a:lumOff val="2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Conhecimento das seguranças afiançadas pela PNAS e o acesso aos direitos </a:t>
          </a:r>
          <a:r>
            <a:rPr lang="pt-BR" sz="2400" kern="1200" dirty="0" err="1"/>
            <a:t>socioassistenciais</a:t>
          </a:r>
          <a:r>
            <a:rPr lang="pt-BR" sz="2400" kern="1200" dirty="0"/>
            <a:t> dos indivíduos; </a:t>
          </a:r>
        </a:p>
      </dsp:txBody>
      <dsp:txXfrm>
        <a:off x="0" y="2522803"/>
        <a:ext cx="8229600" cy="878332"/>
      </dsp:txXfrm>
    </dsp:sp>
    <dsp:sp modelId="{8E6A5857-7933-4649-84E1-6A8CDE0E5BB3}">
      <dsp:nvSpPr>
        <dsp:cNvPr id="0" name=""/>
        <dsp:cNvSpPr/>
      </dsp:nvSpPr>
      <dsp:spPr>
        <a:xfrm>
          <a:off x="0" y="3780535"/>
          <a:ext cx="8229600" cy="713767"/>
        </a:xfrm>
        <a:prstGeom prst="roundRect">
          <a:avLst/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Identifica as potencialidades e vulnerabilidades da família e do território e a capacidade </a:t>
          </a:r>
          <a:r>
            <a:rPr lang="pt-BR" sz="2400" kern="1200" dirty="0" err="1"/>
            <a:t>protetiva</a:t>
          </a:r>
          <a:r>
            <a:rPr lang="pt-BR" sz="2400" kern="1200" dirty="0"/>
            <a:t> das famílias.</a:t>
          </a:r>
        </a:p>
      </dsp:txBody>
      <dsp:txXfrm>
        <a:off x="0" y="3780535"/>
        <a:ext cx="8229600" cy="7137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46CD0-E7B3-431E-B406-D86D1AA807CD}">
      <dsp:nvSpPr>
        <dsp:cNvPr id="0" name=""/>
        <dsp:cNvSpPr/>
      </dsp:nvSpPr>
      <dsp:spPr>
        <a:xfrm>
          <a:off x="0" y="248487"/>
          <a:ext cx="8229600" cy="1924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/>
            <a:t>Detém informações relevantes sobre as famílias, e  os registros das ações e serviços ofertados a elas; </a:t>
          </a:r>
        </a:p>
      </dsp:txBody>
      <dsp:txXfrm>
        <a:off x="0" y="248487"/>
        <a:ext cx="8229600" cy="1924649"/>
      </dsp:txXfrm>
    </dsp:sp>
    <dsp:sp modelId="{A770B064-6BA8-4F83-A8AA-21D0FBAE7830}">
      <dsp:nvSpPr>
        <dsp:cNvPr id="0" name=""/>
        <dsp:cNvSpPr/>
      </dsp:nvSpPr>
      <dsp:spPr>
        <a:xfrm>
          <a:off x="0" y="2173137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700" kern="1200" dirty="0"/>
        </a:p>
      </dsp:txBody>
      <dsp:txXfrm>
        <a:off x="0" y="2173137"/>
        <a:ext cx="8229600" cy="579600"/>
      </dsp:txXfrm>
    </dsp:sp>
    <dsp:sp modelId="{7F854953-A63F-4338-ABE2-797386779A71}">
      <dsp:nvSpPr>
        <dsp:cNvPr id="0" name=""/>
        <dsp:cNvSpPr/>
      </dsp:nvSpPr>
      <dsp:spPr>
        <a:xfrm>
          <a:off x="0" y="2752737"/>
          <a:ext cx="8229600" cy="1924649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/>
            <a:t>Possibilitar a comunicação entre os membros da equipe multiprofissional de forma a facilitar o trabalho interdisciplinar.</a:t>
          </a:r>
        </a:p>
      </dsp:txBody>
      <dsp:txXfrm>
        <a:off x="0" y="2752737"/>
        <a:ext cx="8229600" cy="1924649"/>
      </dsp:txXfrm>
    </dsp:sp>
    <dsp:sp modelId="{C0249B33-7BAA-4E5E-A832-0EC298D21AB7}">
      <dsp:nvSpPr>
        <dsp:cNvPr id="0" name=""/>
        <dsp:cNvSpPr/>
      </dsp:nvSpPr>
      <dsp:spPr>
        <a:xfrm>
          <a:off x="0" y="4677387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700" kern="1200"/>
        </a:p>
      </dsp:txBody>
      <dsp:txXfrm>
        <a:off x="0" y="4677387"/>
        <a:ext cx="8229600" cy="579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AB27C-291B-49D2-8D50-CAA5C2EF1693}">
      <dsp:nvSpPr>
        <dsp:cNvPr id="0" name=""/>
        <dsp:cNvSpPr/>
      </dsp:nvSpPr>
      <dsp:spPr>
        <a:xfrm>
          <a:off x="1571141" y="261812"/>
          <a:ext cx="5017221" cy="5017221"/>
        </a:xfrm>
        <a:prstGeom prst="circularArrow">
          <a:avLst>
            <a:gd name="adj1" fmla="val 5544"/>
            <a:gd name="adj2" fmla="val 330680"/>
            <a:gd name="adj3" fmla="val 13766646"/>
            <a:gd name="adj4" fmla="val 1739161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347A7-CCAA-4728-B4C7-425656853724}">
      <dsp:nvSpPr>
        <dsp:cNvPr id="0" name=""/>
        <dsp:cNvSpPr/>
      </dsp:nvSpPr>
      <dsp:spPr>
        <a:xfrm>
          <a:off x="2900364" y="71427"/>
          <a:ext cx="2358776" cy="1624289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Identificação da Pessoa de Referência e Endereço da Família</a:t>
          </a:r>
        </a:p>
      </dsp:txBody>
      <dsp:txXfrm>
        <a:off x="2900364" y="71427"/>
        <a:ext cx="2358776" cy="1624289"/>
      </dsp:txXfrm>
    </dsp:sp>
    <dsp:sp modelId="{FD4F6D28-6D93-4CF8-9044-0D0731CAD5D7}">
      <dsp:nvSpPr>
        <dsp:cNvPr id="0" name=""/>
        <dsp:cNvSpPr/>
      </dsp:nvSpPr>
      <dsp:spPr>
        <a:xfrm>
          <a:off x="5550859" y="1197000"/>
          <a:ext cx="2358776" cy="117938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Composição Familiar</a:t>
          </a:r>
        </a:p>
      </dsp:txBody>
      <dsp:txXfrm>
        <a:off x="5550859" y="1197000"/>
        <a:ext cx="2358776" cy="1179388"/>
      </dsp:txXfrm>
    </dsp:sp>
    <dsp:sp modelId="{BD30FDDC-3114-458E-B5F1-7BD468F04E23}">
      <dsp:nvSpPr>
        <dsp:cNvPr id="0" name=""/>
        <dsp:cNvSpPr/>
      </dsp:nvSpPr>
      <dsp:spPr>
        <a:xfrm>
          <a:off x="3158214" y="3908646"/>
          <a:ext cx="2358776" cy="117938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Condições Educacionais da Família</a:t>
          </a:r>
        </a:p>
      </dsp:txBody>
      <dsp:txXfrm>
        <a:off x="3158214" y="3908646"/>
        <a:ext cx="2358776" cy="1179388"/>
      </dsp:txXfrm>
    </dsp:sp>
    <dsp:sp modelId="{F801D02A-60C7-4B7A-8924-C3DDB9589948}">
      <dsp:nvSpPr>
        <dsp:cNvPr id="0" name=""/>
        <dsp:cNvSpPr/>
      </dsp:nvSpPr>
      <dsp:spPr>
        <a:xfrm>
          <a:off x="526315" y="3350355"/>
          <a:ext cx="2358776" cy="117938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Condições de Trabalho e Rendimento da Família</a:t>
          </a:r>
        </a:p>
      </dsp:txBody>
      <dsp:txXfrm>
        <a:off x="526315" y="3350355"/>
        <a:ext cx="2358776" cy="1179388"/>
      </dsp:txXfrm>
    </dsp:sp>
    <dsp:sp modelId="{CF18012A-5C8C-43EF-BC7D-EF5F697980BA}">
      <dsp:nvSpPr>
        <dsp:cNvPr id="0" name=""/>
        <dsp:cNvSpPr/>
      </dsp:nvSpPr>
      <dsp:spPr>
        <a:xfrm>
          <a:off x="446569" y="1516003"/>
          <a:ext cx="2358776" cy="117938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Condições de Saúde da Família</a:t>
          </a:r>
        </a:p>
      </dsp:txBody>
      <dsp:txXfrm>
        <a:off x="446569" y="1516003"/>
        <a:ext cx="2358776" cy="117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2FBD-BE58-43DE-89EE-EF65F46CEE1F}" type="datetimeFigureOut">
              <a:rPr lang="pt-BR" smtClean="0"/>
              <a:pPr/>
              <a:t>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892E-5B73-4768-9F5F-9E1DF934BF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7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40-4886-4316-8935-FC823BD82E17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14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F0E4-4B63-43CF-AEA7-F31DE6FDB1F3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27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5937-89F9-4886-853D-CB36AADA8E1D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841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EB8-8FD3-4C99-BE18-9150BC0FDEA1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729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D1AA-3079-4E7B-A043-A9E272E5023B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8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405F-0938-4F05-A6C1-83591008D19B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86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0E14-FB6B-48A5-8507-135D27C84C76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13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D0C3-A5EF-4C73-80D0-D592ADEFA5D5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069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FBDC-81CE-4B05-956F-222F7CD60DA6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99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80E2-9A4D-4E92-9AAA-3ADB2B1712A3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28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BAEF-5FA7-4DBF-B72F-91833EDB9B95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36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9F29-93B9-4525-AABD-262046924A0C}" type="datetime1">
              <a:rPr lang="pt-BR" smtClean="0"/>
              <a:pPr/>
              <a:t>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87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sorayagervasio.com.br/coaching/wp-content/uploads/2013/12/post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04" t="5939"/>
          <a:stretch/>
        </p:blipFill>
        <p:spPr bwMode="auto">
          <a:xfrm>
            <a:off x="1763688" y="2299739"/>
            <a:ext cx="5604302" cy="22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512" y="4941168"/>
            <a:ext cx="878497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CONTEÚDO E SENTIDO DAS INFORMAÇÕES NO PRONTUÁRIO SUAS </a:t>
            </a:r>
          </a:p>
        </p:txBody>
      </p:sp>
      <p:sp>
        <p:nvSpPr>
          <p:cNvPr id="18" name="Título 4"/>
          <p:cNvSpPr>
            <a:spLocks noGrp="1"/>
          </p:cNvSpPr>
          <p:nvPr>
            <p:ph type="ctrTitle"/>
          </p:nvPr>
        </p:nvSpPr>
        <p:spPr>
          <a:xfrm>
            <a:off x="719572" y="1268760"/>
            <a:ext cx="7704856" cy="1008112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</a:rPr>
              <a:t>PRONTUÁRIO “SUAS”</a:t>
            </a:r>
            <a:endParaRPr lang="pt-BR" sz="2800" b="1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GERÊNCIA DE PROTEÇÃO SOCIAL ESPECIAL - 2018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214346" y="100010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C:\Documents and Settings\raquel.goncalves\Configurações locais\Temp\Logo Setas 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68052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2758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pt-BR" sz="3200" dirty="0"/>
              <a:t>O REGISTRO SISTEMÁTICO DE INFORMAÇÕES REPRESENTA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pt-BR" sz="3100" b="1" dirty="0"/>
              <a:t>INFORMAÇÕES SOBRE A FAMÍLIA  </a:t>
            </a:r>
            <a:endParaRPr lang="pt-BR" sz="31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000760" y="4000504"/>
            <a:ext cx="2143140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r>
              <a:rPr lang="pt-BR" dirty="0"/>
              <a:t>Condições Habitacionais da Família </a:t>
            </a:r>
          </a:p>
          <a:p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571868" y="3286124"/>
            <a:ext cx="2143140" cy="10715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pPr algn="ctr"/>
            <a:r>
              <a:rPr lang="pt-BR" sz="3200" dirty="0"/>
              <a:t>Família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INFORMAÇÕES DAS SITUAÇÕES VIVENCIADAS PELAS FAMÍLIAS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14313" y="1142984"/>
          <a:ext cx="8715375" cy="507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INFORMAÇÕES SOBRE O PROCESSO DE TRABALHO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3786182" y="2786058"/>
            <a:ext cx="1500198" cy="17859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significados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142976" y="857232"/>
            <a:ext cx="760548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Significado para 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dirty="0"/>
              <a:t>Significado para o técnico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40108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t-BR" dirty="0"/>
              <a:t>MANUSEIO E ARQUIVAMENTO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14282" y="1142983"/>
          <a:ext cx="8715436" cy="538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982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Apenas os profissionais de nível superior que atuam nas equipes de referência dos CRAS ou CREAS que realizam o trabalho social com a família no âmbito do PAIF e do PAEFI, terão acesso ao Prontuário SUAS para leitura e anotações. Cabe à Coordenação dos CRAS e CREAS e aos mencionados profissionais de nível garantir a segurança das informações contidas no Prontuário SUAS.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707">
                <a:tc>
                  <a:txBody>
                    <a:bodyPr/>
                    <a:lstStyle/>
                    <a:p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Toda anotação registrada no Prontuário SUAS deverá ser feita de forma legível, datada e conter a assinatura.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0945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Profissionais dos CRAS ou CREAS que compõe a equipe de referência da unidade, com escolaridade de ensino médio e fundamental, cujas ocupações/aéreas de ocupações foram reconhecidas na Resolução </a:t>
                      </a:r>
                      <a:r>
                        <a:rPr lang="pt-BR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CNAS Nº 9, de 15 de abril de 20143</a:t>
                      </a:r>
                      <a:r>
                        <a:rPr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NÃO poderão ler nem fazer anotações no Prontuário Físico do SUAS.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205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guarda e o arquivamento do Prontuário SUAS é de responsabilidade da unidade (na pessoa responsável pela coordenação do equipamento) e da equipe técnica de referência responsável pelo acompanhamento familiar. A família/usuário(a) não levará e nem guardará o prontuário consigo. </a:t>
                      </a:r>
                    </a:p>
                    <a:p>
                      <a:endParaRPr lang="pt-B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t-BR" dirty="0"/>
              <a:t>MANUSEIO E ARQUIVAMENTO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14282" y="1142983"/>
          <a:ext cx="8715436" cy="678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71637">
                <a:tc>
                  <a:txBody>
                    <a:bodyPr/>
                    <a:lstStyle/>
                    <a:p>
                      <a:pPr algn="just"/>
                      <a:r>
                        <a:rPr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acesso às informações registradas no Prontuário SUAS é um direto das famílias que estão em acompanhamento tanto no CRAS como no CREAS. É importante destacar que a pessoa que está em acompanhamento pode requerer, a qualquer momento, o acesso ao seu Prontuário e aos dados nele registrados, bem como, solicitar esclarecimentos sobre o seu conteúdo. 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707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 situações em que a família/usuário solicitar uma cópia do seu prontuário, sugere-se que a mesma faça uma solicitação por escrito a equipe técnica de referência responsável pelo acompanhamento familiar nas unidades (CRAS ou CREAS), que deverá avaliar o seu pedido junto ao(a) coordenador(a) da unidade. É importante a equipe estar atenta para as situações que envolvam compromisso do dever ético do profissional em relação a algum membro da família. </a:t>
                      </a:r>
                      <a:r>
                        <a:rPr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profissional deve estar ciente que informações que dizem respeito à intimidade, vida privada, honra e imagem das pessoas, por exemplo, </a:t>
                      </a:r>
                      <a:r>
                        <a:rPr lang="pt-BR" sz="18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são públicas e deverão ser mantidas em sigilo. </a:t>
                      </a:r>
                    </a:p>
                    <a:p>
                      <a:endParaRPr lang="pt-B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0945">
                <a:tc>
                  <a:txBody>
                    <a:bodyPr/>
                    <a:lstStyle/>
                    <a:p>
                      <a:pPr algn="just"/>
                      <a:endParaRPr lang="pt-B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205">
                <a:tc>
                  <a:txBody>
                    <a:bodyPr/>
                    <a:lstStyle/>
                    <a:p>
                      <a:endParaRPr lang="pt-B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dirty="0"/>
              <a:t>SIGILO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643938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pt-BR" sz="3600"/>
              <a:t>BREVE </a:t>
            </a:r>
            <a:r>
              <a:rPr lang="pt-BR" sz="3600" dirty="0"/>
              <a:t>HISTÓRICO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Em 2010, o MDS em parceria com a FIOCRUZ realizou uma pesquisa sobre as formas de registros que profissionais dos CRAS e CREAS utilizavam </a:t>
            </a:r>
            <a:r>
              <a:rPr lang="pt-BR" sz="2400" dirty="0" smtClean="0"/>
              <a:t>para registrar </a:t>
            </a:r>
            <a:r>
              <a:rPr lang="pt-BR" sz="2400" dirty="0"/>
              <a:t>as anotações decorrentes da oferta do serviço de acompanhamento familiar. </a:t>
            </a:r>
          </a:p>
          <a:p>
            <a:pPr algn="just"/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2018</a:t>
            </a:r>
            <a:endParaRPr lang="pt-BR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539552" y="2924944"/>
          <a:ext cx="835824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3600" b="1" dirty="0"/>
              <a:t>IMPORTANCIA DO PRONTUÁRIO NA PSE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40105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68346"/>
          </a:xfrm>
        </p:spPr>
        <p:txBody>
          <a:bodyPr>
            <a:noAutofit/>
          </a:bodyPr>
          <a:lstStyle/>
          <a:p>
            <a:r>
              <a:rPr lang="pt-BR" sz="3200" b="1" dirty="0"/>
              <a:t>ACOMPANHAMENTO DE MSE E PRONTUÁRIO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572500" cy="428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34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PRONTUÁRIO SUAS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877">
                <a:tc>
                  <a:txBody>
                    <a:bodyPr/>
                    <a:lstStyle/>
                    <a:p>
                      <a:r>
                        <a:rPr lang="pt-BR" dirty="0"/>
                        <a:t>Prazo de 15 dias para envio o judiciário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Anotações</a:t>
                      </a:r>
                      <a:r>
                        <a:rPr lang="pt-BR" baseline="0" dirty="0"/>
                        <a:t> ao longo do acompanhamento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Elaborado e pactuado com o adolescente e a sua família	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Anotado pelo técnico	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7679">
                <a:tc>
                  <a:txBody>
                    <a:bodyPr/>
                    <a:lstStyle/>
                    <a:p>
                      <a:r>
                        <a:rPr lang="pt-BR" dirty="0"/>
                        <a:t>Estabelece</a:t>
                      </a:r>
                      <a:r>
                        <a:rPr lang="pt-BR" baseline="0" dirty="0"/>
                        <a:t> metas pactuadas com o adolescente e sua família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Registra a evolução do acompanhamento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7679">
                <a:tc>
                  <a:txBody>
                    <a:bodyPr/>
                    <a:lstStyle/>
                    <a:p>
                      <a:r>
                        <a:rPr lang="pt-BR" dirty="0"/>
                        <a:t>Instrumento de </a:t>
                      </a:r>
                      <a:r>
                        <a:rPr lang="pt-BR" dirty="0" smtClean="0"/>
                        <a:t>acompanhamento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Instrumento de registro e acompanhamento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DIVISÕES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00200"/>
            <a:ext cx="7472386" cy="4525963"/>
          </a:xfrm>
        </p:spPr>
        <p:txBody>
          <a:bodyPr/>
          <a:lstStyle/>
          <a:p>
            <a:pPr algn="just">
              <a:buNone/>
            </a:pPr>
            <a:endParaRPr lang="pt-BR" altLang="pt-BR" sz="2800" dirty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pt-BR" altLang="pt-BR" sz="2800" dirty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pt-BR" altLang="pt-BR" sz="2800" dirty="0">
              <a:latin typeface="Cambria" panose="02040503050406030204" pitchFamily="18" charset="0"/>
            </a:endParaRPr>
          </a:p>
          <a:p>
            <a:endParaRPr lang="pt-BR" dirty="0"/>
          </a:p>
        </p:txBody>
      </p:sp>
      <p:graphicFrame>
        <p:nvGraphicFramePr>
          <p:cNvPr id="14" name="Diagrama 13"/>
          <p:cNvGraphicFramePr/>
          <p:nvPr/>
        </p:nvGraphicFramePr>
        <p:xfrm>
          <a:off x="571472" y="1000108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ito-obrig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229600" cy="5177796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1600" y="2924944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Gerencia de Proteção Social Especial</a:t>
            </a:r>
          </a:p>
          <a:p>
            <a:r>
              <a:rPr lang="pt-BR" sz="3200" b="1" dirty="0" smtClean="0"/>
              <a:t>TELEFONE: 3218-6903 </a:t>
            </a:r>
          </a:p>
          <a:p>
            <a:r>
              <a:rPr lang="pt-BR" sz="3200" b="1" dirty="0" smtClean="0"/>
              <a:t> E-mail: protecaoespecial@hotmail.com</a:t>
            </a:r>
          </a:p>
          <a:p>
            <a:r>
              <a:rPr lang="pt-BR" sz="3200" b="1" dirty="0" smtClean="0"/>
              <a:t>TÉCNICA: </a:t>
            </a:r>
            <a:r>
              <a:rPr lang="pt-BR" sz="3200" b="1" dirty="0" err="1" smtClean="0"/>
              <a:t>Katiuscia</a:t>
            </a:r>
            <a:r>
              <a:rPr lang="pt-BR" sz="3200" b="1" dirty="0" smtClean="0"/>
              <a:t> Aguiar – Psicóloga </a:t>
            </a:r>
          </a:p>
          <a:p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/>
              <a:t>O QUE A PESQUISA IDENTIFICOU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 algn="just">
              <a:buNone/>
            </a:pPr>
            <a:r>
              <a:rPr lang="pt-BR" sz="2400" dirty="0"/>
              <a:t>       Esses registros oferecem informações sobre o trabalho desenvolvido e sobre as situações de vulnerabilidade e risco pessoal e social que incidem sobre famílias e pessoas nos diferentes ciclos de vida e no território.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071538" y="1397000"/>
          <a:ext cx="7000924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/>
              <a:t>Após 2 anos de trabalho intenso e discussão que contou com a participação e colaboração de: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928662" y="1571612"/>
          <a:ext cx="74295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3786182" y="3000372"/>
            <a:ext cx="1857388" cy="2000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57620" y="3571876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Prontuário SUAS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dirty="0"/>
              <a:t>MARCO 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/>
              <a:t> A Tipificação Nacional dos Serviços </a:t>
            </a:r>
            <a:r>
              <a:rPr lang="pt-BR" sz="2400" dirty="0" err="1"/>
              <a:t>Socioassistenciais</a:t>
            </a:r>
            <a:r>
              <a:rPr lang="pt-BR" sz="2400" dirty="0"/>
              <a:t> aponta que a utilização de prontuário é requisito essencial uma vez que: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85720" y="2071678"/>
          <a:ext cx="857256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pt-BR" dirty="0"/>
              <a:t>MARCO LEGAL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PRONTUÁRIO: CONCEITO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pt-BR" dirty="0"/>
              <a:t>“</a:t>
            </a:r>
            <a:r>
              <a:rPr lang="pt-BR" i="1" dirty="0"/>
              <a:t>O prontuário é o instrumental técnico que visa auxiliar os profissionais na organização</a:t>
            </a:r>
          </a:p>
          <a:p>
            <a:pPr algn="just">
              <a:buNone/>
            </a:pPr>
            <a:r>
              <a:rPr lang="pt-BR" i="1" dirty="0"/>
              <a:t>   e registro de informações indispensáveis à realização do trabalho social com os usuários dos serviços devendo orientar no planejamento acompanhamento familiar constituindo um histórico de todos os acompanhamentos realizados”.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428625"/>
          <a:ext cx="8401080" cy="464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GERENCIA DE PROTEÇÃO SOCIAL ESPECIAL 2018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4282" y="5072075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Prontuário SUAS deve conter informações que garantam a continuidade do acompanhamento familiar desde a acolhida da família na unidade até sua saída do serviço.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BR" sz="3600" dirty="0">
                <a:latin typeface="Cambria" panose="02040503050406030204" pitchFamily="18" charset="0"/>
              </a:rPr>
              <a:t/>
            </a:r>
            <a:br>
              <a:rPr lang="pt-BR" sz="3600" dirty="0">
                <a:latin typeface="Cambria" panose="02040503050406030204" pitchFamily="18" charset="0"/>
              </a:rPr>
            </a:br>
            <a:r>
              <a:rPr lang="pt-BR" sz="3600" b="1" dirty="0">
                <a:latin typeface="+mn-lt"/>
              </a:rPr>
              <a:t>Premissas importantes relativas ao exercício profissional</a:t>
            </a:r>
            <a:r>
              <a:rPr lang="pt-BR" sz="3600" b="1" dirty="0">
                <a:latin typeface="Cambria" panose="02040503050406030204" pitchFamily="18" charset="0"/>
              </a:rPr>
              <a:t/>
            </a:r>
            <a:br>
              <a:rPr lang="pt-BR" sz="3600" b="1" dirty="0">
                <a:latin typeface="Cambria" panose="02040503050406030204" pitchFamily="18" charset="0"/>
              </a:rPr>
            </a:br>
            <a:endParaRPr lang="pt-BR" sz="36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GERENCIA DE PROTEÇÃO SOCIAL ESPECIAL 2016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dirty="0">
                <a:latin typeface="+mj-lt"/>
              </a:rPr>
              <a:t>O Prontuário SUAS materializa a importância da prática sistemática do registro no trabalho social com famílias;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dirty="0">
                <a:latin typeface="+mj-lt"/>
              </a:rPr>
              <a:t> Aponta que esses registros devem considerar as vulnerabilidades da família e do território, a capacidade </a:t>
            </a:r>
            <a:r>
              <a:rPr lang="pt-BR" altLang="pt-BR" dirty="0" err="1">
                <a:latin typeface="+mj-lt"/>
              </a:rPr>
              <a:t>protetiva</a:t>
            </a:r>
            <a:r>
              <a:rPr lang="pt-BR" altLang="pt-BR" dirty="0">
                <a:latin typeface="+mj-lt"/>
              </a:rPr>
              <a:t> das famílias, as seguranças afiançadas pela PNAS e o acesso aos direitos </a:t>
            </a:r>
            <a:r>
              <a:rPr lang="pt-BR" altLang="pt-BR" dirty="0" err="1">
                <a:latin typeface="+mj-lt"/>
              </a:rPr>
              <a:t>socioassistenciais</a:t>
            </a:r>
            <a:r>
              <a:rPr lang="pt-BR" altLang="pt-BR" dirty="0">
                <a:latin typeface="+mj-lt"/>
              </a:rPr>
              <a:t> dos indivíduos</a:t>
            </a:r>
            <a:r>
              <a:rPr lang="pt-BR" altLang="pt-BR" dirty="0">
                <a:latin typeface="Cambria" panose="02040503050406030204" pitchFamily="18" charset="0"/>
              </a:rPr>
              <a:t>.</a:t>
            </a:r>
          </a:p>
          <a:p>
            <a:pPr algn="just">
              <a:buNone/>
            </a:pPr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</TotalTime>
  <Words>1559</Words>
  <Application>Microsoft Office PowerPoint</Application>
  <PresentationFormat>Apresentação na tela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PRONTUÁRIO “SUAS”</vt:lpstr>
      <vt:lpstr>BREVE HISTÓRICO </vt:lpstr>
      <vt:lpstr>Slide 3</vt:lpstr>
      <vt:lpstr>Slide 4</vt:lpstr>
      <vt:lpstr>MARCO LEGAL</vt:lpstr>
      <vt:lpstr>MARCO LEGAL</vt:lpstr>
      <vt:lpstr>PRONTUÁRIO: CONCEITO</vt:lpstr>
      <vt:lpstr>Slide 8</vt:lpstr>
      <vt:lpstr> Premissas importantes relativas ao exercício profissional </vt:lpstr>
      <vt:lpstr>O REGISTRO SISTEMÁTICO DE INFORMAÇÕES REPRESENTA</vt:lpstr>
      <vt:lpstr>Slide 11</vt:lpstr>
      <vt:lpstr>INFORMAÇÕES SOBRE A FAMÍLIA  </vt:lpstr>
      <vt:lpstr>INFORMAÇÕES DAS SITUAÇÕES VIVENCIADAS PELAS FAMÍLIAS</vt:lpstr>
      <vt:lpstr>INFORMAÇÕES SOBRE O PROCESSO DE TRABALHO</vt:lpstr>
      <vt:lpstr>Construção de significados</vt:lpstr>
      <vt:lpstr>Significado para o técnico</vt:lpstr>
      <vt:lpstr>MANUSEIO E ARQUIVAMENTO</vt:lpstr>
      <vt:lpstr>MANUSEIO E ARQUIVAMENTO</vt:lpstr>
      <vt:lpstr>SIGILO</vt:lpstr>
      <vt:lpstr>IMPORTANCIA DO PRONTUÁRIO NA PSE</vt:lpstr>
      <vt:lpstr>ACOMPANHAMENTO DE MSE E PRONTUÁRIO</vt:lpstr>
      <vt:lpstr> DIVISÕES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 de Cassia Alves de Abreu</dc:creator>
  <cp:lastModifiedBy>raquel.goncalves</cp:lastModifiedBy>
  <cp:revision>485</cp:revision>
  <dcterms:created xsi:type="dcterms:W3CDTF">2014-05-05T13:02:52Z</dcterms:created>
  <dcterms:modified xsi:type="dcterms:W3CDTF">2018-11-06T12:42:21Z</dcterms:modified>
</cp:coreProperties>
</file>